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4229" r:id="rId4"/>
    <p:sldMasterId id="2147484353" r:id="rId5"/>
    <p:sldMasterId id="2147484350" r:id="rId6"/>
  </p:sldMasterIdLst>
  <p:notesMasterIdLst>
    <p:notesMasterId r:id="rId24"/>
  </p:notesMasterIdLst>
  <p:handoutMasterIdLst>
    <p:handoutMasterId r:id="rId25"/>
  </p:handoutMasterIdLst>
  <p:sldIdLst>
    <p:sldId id="1403" r:id="rId7"/>
    <p:sldId id="1423" r:id="rId8"/>
    <p:sldId id="1439" r:id="rId9"/>
    <p:sldId id="1448" r:id="rId10"/>
    <p:sldId id="1451" r:id="rId11"/>
    <p:sldId id="1452" r:id="rId12"/>
    <p:sldId id="1449" r:id="rId13"/>
    <p:sldId id="1446" r:id="rId14"/>
    <p:sldId id="1450" r:id="rId15"/>
    <p:sldId id="1447" r:id="rId16"/>
    <p:sldId id="1453" r:id="rId17"/>
    <p:sldId id="1443" r:id="rId18"/>
    <p:sldId id="1455" r:id="rId19"/>
    <p:sldId id="1454" r:id="rId20"/>
    <p:sldId id="1442" r:id="rId21"/>
    <p:sldId id="1410" r:id="rId22"/>
    <p:sldId id="1416" r:id="rId23"/>
  </p:sldIdLst>
  <p:sldSz cx="12436475" cy="6994525"/>
  <p:notesSz cx="6858000" cy="9144000"/>
  <p:defaultTextStyle>
    <a:defPPr>
      <a:defRPr lang="en-US"/>
    </a:defPPr>
    <a:lvl1pPr marL="0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66371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32742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99113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65484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331856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98226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64597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730969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." id="{BF68131C-8EB2-4A6D-ABFA-02E5AB776A1B}">
          <p14:sldIdLst>
            <p14:sldId id="1403"/>
            <p14:sldId id="1423"/>
            <p14:sldId id="1439"/>
            <p14:sldId id="1448"/>
            <p14:sldId id="1451"/>
            <p14:sldId id="1452"/>
            <p14:sldId id="1449"/>
            <p14:sldId id="1446"/>
            <p14:sldId id="1450"/>
            <p14:sldId id="1447"/>
            <p14:sldId id="1453"/>
            <p14:sldId id="1443"/>
            <p14:sldId id="1455"/>
            <p14:sldId id="1454"/>
            <p14:sldId id="1442"/>
          </p14:sldIdLst>
        </p14:section>
        <p14:section name="Presentation template" id="{C7FA9FF9-CCBF-4AFF-8011-39A1B6C3CC0F}">
          <p14:sldIdLst>
            <p14:sldId id="1410"/>
            <p14:sldId id="1416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aku Uchikawa" initials="SU" lastIdx="11" clrIdx="0"/>
  <p:cmAuthor id="7" name="Auri Mathisen" initials="AM" lastIdx="1" clrIdx="7">
    <p:extLst>
      <p:ext uri="{19B8F6BF-5375-455C-9EA6-DF929625EA0E}">
        <p15:presenceInfo xmlns:p15="http://schemas.microsoft.com/office/powerpoint/2012/main" userId="S-1-5-21-383413107-1061881802-891584314-12534" providerId="AD"/>
      </p:ext>
    </p:extLst>
  </p:cmAuthor>
  <p:cmAuthor id="1" name="Mary Feil-Jacobs" initials="MFJ" lastIdx="43" clrIdx="1"/>
  <p:cmAuthor id="8" name="Judi Lee" initials="JL" lastIdx="3" clrIdx="8">
    <p:extLst>
      <p:ext uri="{19B8F6BF-5375-455C-9EA6-DF929625EA0E}">
        <p15:presenceInfo xmlns:p15="http://schemas.microsoft.com/office/powerpoint/2012/main" userId="S-1-5-21-383413107-1061881802-891584314-9954" providerId="AD"/>
      </p:ext>
    </p:extLst>
  </p:cmAuthor>
  <p:cmAuthor id="2" name="Monica Lueder" initials="ML" lastIdx="22" clrIdx="2">
    <p:extLst>
      <p:ext uri="{19B8F6BF-5375-455C-9EA6-DF929625EA0E}">
        <p15:presenceInfo xmlns:p15="http://schemas.microsoft.com/office/powerpoint/2012/main" userId="S-1-5-21-2127521184-1604012920-1887927527-2598260" providerId="AD"/>
      </p:ext>
    </p:extLst>
  </p:cmAuthor>
  <p:cmAuthor id="9" name="David Griffith" initials="DG" lastIdx="3" clrIdx="9">
    <p:extLst>
      <p:ext uri="{19B8F6BF-5375-455C-9EA6-DF929625EA0E}">
        <p15:presenceInfo xmlns:p15="http://schemas.microsoft.com/office/powerpoint/2012/main" userId="S-1-5-21-383413107-1061881802-891584314-4667" providerId="AD"/>
      </p:ext>
    </p:extLst>
  </p:cmAuthor>
  <p:cmAuthor id="3" name="Mary Feil-Jacobs" initials="MF" lastIdx="22" clrIdx="3">
    <p:extLst>
      <p:ext uri="{19B8F6BF-5375-455C-9EA6-DF929625EA0E}">
        <p15:presenceInfo xmlns:p15="http://schemas.microsoft.com/office/powerpoint/2012/main" userId="S-1-5-21-2127521184-1604012920-1887927527-65006" providerId="AD"/>
      </p:ext>
    </p:extLst>
  </p:cmAuthor>
  <p:cmAuthor id="10" name="Mark Rhodes" initials="MR" lastIdx="1" clrIdx="10">
    <p:extLst>
      <p:ext uri="{19B8F6BF-5375-455C-9EA6-DF929625EA0E}">
        <p15:presenceInfo xmlns:p15="http://schemas.microsoft.com/office/powerpoint/2012/main" userId="Mark Rhodes" providerId="None"/>
      </p:ext>
    </p:extLst>
  </p:cmAuthor>
  <p:cmAuthor id="4" name="Mitchell Derrey" initials="MD" lastIdx="6" clrIdx="4">
    <p:extLst>
      <p:ext uri="{19B8F6BF-5375-455C-9EA6-DF929625EA0E}">
        <p15:presenceInfo xmlns:p15="http://schemas.microsoft.com/office/powerpoint/2012/main" userId="S-1-5-21-383413107-1061881802-891584314-4851" providerId="AD"/>
      </p:ext>
    </p:extLst>
  </p:cmAuthor>
  <p:cmAuthor id="5" name="Christen Anderson" initials="CA" lastIdx="19" clrIdx="5">
    <p:extLst>
      <p:ext uri="{19B8F6BF-5375-455C-9EA6-DF929625EA0E}">
        <p15:presenceInfo xmlns:p15="http://schemas.microsoft.com/office/powerpoint/2012/main" userId="Christen Anderson" providerId="None"/>
      </p:ext>
    </p:extLst>
  </p:cmAuthor>
  <p:cmAuthor id="6" name="Delaney Freer" initials="DF" lastIdx="16" clrIdx="6">
    <p:extLst>
      <p:ext uri="{19B8F6BF-5375-455C-9EA6-DF929625EA0E}">
        <p15:presenceInfo xmlns:p15="http://schemas.microsoft.com/office/powerpoint/2012/main" userId="4a46fd6c6e3be697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59120"/>
    <a:srgbClr val="1B449A"/>
    <a:srgbClr val="1E275C"/>
    <a:srgbClr val="000000"/>
    <a:srgbClr val="1B4499"/>
    <a:srgbClr val="001E60"/>
    <a:srgbClr val="E6E6E6"/>
    <a:srgbClr val="0095C8"/>
    <a:srgbClr val="E1B81C"/>
    <a:srgbClr val="E4002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381"/>
    <p:restoredTop sz="94681"/>
  </p:normalViewPr>
  <p:slideViewPr>
    <p:cSldViewPr snapToGrid="0">
      <p:cViewPr varScale="1">
        <p:scale>
          <a:sx n="94" d="100"/>
          <a:sy n="94" d="100"/>
        </p:scale>
        <p:origin x="444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21" Type="http://schemas.openxmlformats.org/officeDocument/2006/relationships/slide" Target="slides/slide15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24" Type="http://schemas.openxmlformats.org/officeDocument/2006/relationships/notesMaster" Target="notesMasters/notesMaster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viewProps" Target="viewProps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amer, Peter" userId="1cda720e-e5fa-4c4f-8ada-e413168d23ec" providerId="ADAL" clId="{11685537-2251-4FED-A0EF-6148E2A7E729}"/>
    <pc:docChg chg="custSel addSld modSld">
      <pc:chgData name="Ramer, Peter" userId="1cda720e-e5fa-4c4f-8ada-e413168d23ec" providerId="ADAL" clId="{11685537-2251-4FED-A0EF-6148E2A7E729}" dt="2025-08-22T16:11:33.965" v="30" actId="26606"/>
      <pc:docMkLst>
        <pc:docMk/>
      </pc:docMkLst>
      <pc:sldChg chg="add">
        <pc:chgData name="Ramer, Peter" userId="1cda720e-e5fa-4c4f-8ada-e413168d23ec" providerId="ADAL" clId="{11685537-2251-4FED-A0EF-6148E2A7E729}" dt="2025-08-22T15:28:08.710" v="0"/>
        <pc:sldMkLst>
          <pc:docMk/>
          <pc:sldMk cId="3869000583" sldId="1423"/>
        </pc:sldMkLst>
      </pc:sldChg>
      <pc:sldChg chg="delSp modSp add mod modClrScheme chgLayout">
        <pc:chgData name="Ramer, Peter" userId="1cda720e-e5fa-4c4f-8ada-e413168d23ec" providerId="ADAL" clId="{11685537-2251-4FED-A0EF-6148E2A7E729}" dt="2025-08-22T16:10:07.885" v="5" actId="14100"/>
        <pc:sldMkLst>
          <pc:docMk/>
          <pc:sldMk cId="1638368458" sldId="1439"/>
        </pc:sldMkLst>
      </pc:sldChg>
      <pc:sldChg chg="add">
        <pc:chgData name="Ramer, Peter" userId="1cda720e-e5fa-4c4f-8ada-e413168d23ec" providerId="ADAL" clId="{11685537-2251-4FED-A0EF-6148E2A7E729}" dt="2025-08-22T15:28:08.710" v="0"/>
        <pc:sldMkLst>
          <pc:docMk/>
          <pc:sldMk cId="190862757" sldId="1442"/>
        </pc:sldMkLst>
      </pc:sldChg>
      <pc:sldChg chg="addSp delSp modSp add mod modTransition chgLayout">
        <pc:chgData name="Ramer, Peter" userId="1cda720e-e5fa-4c4f-8ada-e413168d23ec" providerId="ADAL" clId="{11685537-2251-4FED-A0EF-6148E2A7E729}" dt="2025-08-22T16:11:33.965" v="30" actId="26606"/>
        <pc:sldMkLst>
          <pc:docMk/>
          <pc:sldMk cId="1071111127" sldId="1443"/>
        </pc:sldMkLst>
      </pc:sldChg>
      <pc:sldChg chg="modSp add mod chgLayout">
        <pc:chgData name="Ramer, Peter" userId="1cda720e-e5fa-4c4f-8ada-e413168d23ec" providerId="ADAL" clId="{11685537-2251-4FED-A0EF-6148E2A7E729}" dt="2025-08-22T15:28:50.501" v="4" actId="700"/>
        <pc:sldMkLst>
          <pc:docMk/>
          <pc:sldMk cId="2882317241" sldId="1446"/>
        </pc:sldMkLst>
      </pc:sldChg>
      <pc:sldChg chg="addSp delSp modSp add mod chgLayout">
        <pc:chgData name="Ramer, Peter" userId="1cda720e-e5fa-4c4f-8ada-e413168d23ec" providerId="ADAL" clId="{11685537-2251-4FED-A0EF-6148E2A7E729}" dt="2025-08-22T16:10:57.062" v="28" actId="1036"/>
        <pc:sldMkLst>
          <pc:docMk/>
          <pc:sldMk cId="1626141865" sldId="1447"/>
        </pc:sldMkLst>
      </pc:sldChg>
      <pc:sldChg chg="add">
        <pc:chgData name="Ramer, Peter" userId="1cda720e-e5fa-4c4f-8ada-e413168d23ec" providerId="ADAL" clId="{11685537-2251-4FED-A0EF-6148E2A7E729}" dt="2025-08-22T15:28:08.710" v="0"/>
        <pc:sldMkLst>
          <pc:docMk/>
          <pc:sldMk cId="3302487164" sldId="1448"/>
        </pc:sldMkLst>
      </pc:sldChg>
      <pc:sldChg chg="addSp delSp modSp add mod modClrScheme chgLayout">
        <pc:chgData name="Ramer, Peter" userId="1cda720e-e5fa-4c4f-8ada-e413168d23ec" providerId="ADAL" clId="{11685537-2251-4FED-A0EF-6148E2A7E729}" dt="2025-08-22T16:10:35.258" v="6" actId="478"/>
        <pc:sldMkLst>
          <pc:docMk/>
          <pc:sldMk cId="4196762278" sldId="1449"/>
        </pc:sldMkLst>
      </pc:sldChg>
      <pc:sldChg chg="addSp delSp modSp add mod modClrScheme chgLayout">
        <pc:chgData name="Ramer, Peter" userId="1cda720e-e5fa-4c4f-8ada-e413168d23ec" providerId="ADAL" clId="{11685537-2251-4FED-A0EF-6148E2A7E729}" dt="2025-08-22T16:10:41.612" v="7" actId="478"/>
        <pc:sldMkLst>
          <pc:docMk/>
          <pc:sldMk cId="398133370" sldId="1450"/>
        </pc:sldMkLst>
      </pc:sldChg>
      <pc:sldChg chg="modSp add mod chgLayout">
        <pc:chgData name="Ramer, Peter" userId="1cda720e-e5fa-4c4f-8ada-e413168d23ec" providerId="ADAL" clId="{11685537-2251-4FED-A0EF-6148E2A7E729}" dt="2025-08-22T15:28:50.501" v="4" actId="700"/>
        <pc:sldMkLst>
          <pc:docMk/>
          <pc:sldMk cId="2808366563" sldId="1451"/>
        </pc:sldMkLst>
      </pc:sldChg>
      <pc:sldChg chg="modSp add mod chgLayout">
        <pc:chgData name="Ramer, Peter" userId="1cda720e-e5fa-4c4f-8ada-e413168d23ec" providerId="ADAL" clId="{11685537-2251-4FED-A0EF-6148E2A7E729}" dt="2025-08-22T15:28:50.501" v="4" actId="700"/>
        <pc:sldMkLst>
          <pc:docMk/>
          <pc:sldMk cId="2467180242" sldId="1452"/>
        </pc:sldMkLst>
      </pc:sldChg>
      <pc:sldChg chg="modSp add mod chgLayout">
        <pc:chgData name="Ramer, Peter" userId="1cda720e-e5fa-4c4f-8ada-e413168d23ec" providerId="ADAL" clId="{11685537-2251-4FED-A0EF-6148E2A7E729}" dt="2025-08-22T15:28:50.501" v="4" actId="700"/>
        <pc:sldMkLst>
          <pc:docMk/>
          <pc:sldMk cId="3925393402" sldId="1453"/>
        </pc:sldMkLst>
      </pc:sldChg>
      <pc:sldChg chg="addSp delSp modSp add mod chgLayout">
        <pc:chgData name="Ramer, Peter" userId="1cda720e-e5fa-4c4f-8ada-e413168d23ec" providerId="ADAL" clId="{11685537-2251-4FED-A0EF-6148E2A7E729}" dt="2025-08-22T16:11:18.490" v="29" actId="26606"/>
        <pc:sldMkLst>
          <pc:docMk/>
          <pc:sldMk cId="3980781149" sldId="1454"/>
        </pc:sldMkLst>
      </pc:sldChg>
    </pc:docChg>
  </pc:docChgLst>
  <pc:docChgLst>
    <pc:chgData name="Alex Meyer" userId="434c9848-7f9b-4e1d-a1c3-fd0f120a196f" providerId="ADAL" clId="{307E4638-5859-41C6-86CC-DAA64FD3CC79}"/>
    <pc:docChg chg="custSel addSld delSld modSld modSection">
      <pc:chgData name="Alex Meyer" userId="434c9848-7f9b-4e1d-a1c3-fd0f120a196f" providerId="ADAL" clId="{307E4638-5859-41C6-86CC-DAA64FD3CC79}" dt="2025-10-15T21:01:14.161" v="95" actId="1076"/>
      <pc:docMkLst>
        <pc:docMk/>
      </pc:docMkLst>
      <pc:sldChg chg="del">
        <pc:chgData name="Alex Meyer" userId="434c9848-7f9b-4e1d-a1c3-fd0f120a196f" providerId="ADAL" clId="{307E4638-5859-41C6-86CC-DAA64FD3CC79}" dt="2025-10-15T21:00:18.282" v="4" actId="47"/>
        <pc:sldMkLst>
          <pc:docMk/>
          <pc:sldMk cId="3016161773" sldId="256"/>
        </pc:sldMkLst>
      </pc:sldChg>
      <pc:sldChg chg="del">
        <pc:chgData name="Alex Meyer" userId="434c9848-7f9b-4e1d-a1c3-fd0f120a196f" providerId="ADAL" clId="{307E4638-5859-41C6-86CC-DAA64FD3CC79}" dt="2025-10-15T21:00:18.282" v="4" actId="47"/>
        <pc:sldMkLst>
          <pc:docMk/>
          <pc:sldMk cId="2176744996" sldId="258"/>
        </pc:sldMkLst>
      </pc:sldChg>
      <pc:sldChg chg="del">
        <pc:chgData name="Alex Meyer" userId="434c9848-7f9b-4e1d-a1c3-fd0f120a196f" providerId="ADAL" clId="{307E4638-5859-41C6-86CC-DAA64FD3CC79}" dt="2025-10-15T21:00:18.282" v="4" actId="47"/>
        <pc:sldMkLst>
          <pc:docMk/>
          <pc:sldMk cId="4169845749" sldId="259"/>
        </pc:sldMkLst>
      </pc:sldChg>
      <pc:sldChg chg="del">
        <pc:chgData name="Alex Meyer" userId="434c9848-7f9b-4e1d-a1c3-fd0f120a196f" providerId="ADAL" clId="{307E4638-5859-41C6-86CC-DAA64FD3CC79}" dt="2025-10-15T21:00:18.282" v="4" actId="47"/>
        <pc:sldMkLst>
          <pc:docMk/>
          <pc:sldMk cId="4227912242" sldId="266"/>
        </pc:sldMkLst>
      </pc:sldChg>
      <pc:sldChg chg="del">
        <pc:chgData name="Alex Meyer" userId="434c9848-7f9b-4e1d-a1c3-fd0f120a196f" providerId="ADAL" clId="{307E4638-5859-41C6-86CC-DAA64FD3CC79}" dt="2025-10-15T21:00:18.282" v="4" actId="47"/>
        <pc:sldMkLst>
          <pc:docMk/>
          <pc:sldMk cId="2651166450" sldId="267"/>
        </pc:sldMkLst>
      </pc:sldChg>
      <pc:sldChg chg="del">
        <pc:chgData name="Alex Meyer" userId="434c9848-7f9b-4e1d-a1c3-fd0f120a196f" providerId="ADAL" clId="{307E4638-5859-41C6-86CC-DAA64FD3CC79}" dt="2025-10-15T21:00:18.282" v="4" actId="47"/>
        <pc:sldMkLst>
          <pc:docMk/>
          <pc:sldMk cId="1695189376" sldId="271"/>
        </pc:sldMkLst>
      </pc:sldChg>
      <pc:sldChg chg="del">
        <pc:chgData name="Alex Meyer" userId="434c9848-7f9b-4e1d-a1c3-fd0f120a196f" providerId="ADAL" clId="{307E4638-5859-41C6-86CC-DAA64FD3CC79}" dt="2025-10-15T21:00:18.282" v="4" actId="47"/>
        <pc:sldMkLst>
          <pc:docMk/>
          <pc:sldMk cId="102156363" sldId="272"/>
        </pc:sldMkLst>
      </pc:sldChg>
      <pc:sldChg chg="del">
        <pc:chgData name="Alex Meyer" userId="434c9848-7f9b-4e1d-a1c3-fd0f120a196f" providerId="ADAL" clId="{307E4638-5859-41C6-86CC-DAA64FD3CC79}" dt="2025-10-15T21:00:18.282" v="4" actId="47"/>
        <pc:sldMkLst>
          <pc:docMk/>
          <pc:sldMk cId="3816277559" sldId="1385"/>
        </pc:sldMkLst>
      </pc:sldChg>
      <pc:sldChg chg="del">
        <pc:chgData name="Alex Meyer" userId="434c9848-7f9b-4e1d-a1c3-fd0f120a196f" providerId="ADAL" clId="{307E4638-5859-41C6-86CC-DAA64FD3CC79}" dt="2025-10-15T21:00:18.282" v="4" actId="47"/>
        <pc:sldMkLst>
          <pc:docMk/>
          <pc:sldMk cId="3311796963" sldId="1388"/>
        </pc:sldMkLst>
      </pc:sldChg>
      <pc:sldChg chg="del">
        <pc:chgData name="Alex Meyer" userId="434c9848-7f9b-4e1d-a1c3-fd0f120a196f" providerId="ADAL" clId="{307E4638-5859-41C6-86CC-DAA64FD3CC79}" dt="2025-10-15T21:00:18.282" v="4" actId="47"/>
        <pc:sldMkLst>
          <pc:docMk/>
          <pc:sldMk cId="337771157" sldId="1395"/>
        </pc:sldMkLst>
      </pc:sldChg>
      <pc:sldChg chg="del">
        <pc:chgData name="Alex Meyer" userId="434c9848-7f9b-4e1d-a1c3-fd0f120a196f" providerId="ADAL" clId="{307E4638-5859-41C6-86CC-DAA64FD3CC79}" dt="2025-10-15T21:00:18.282" v="4" actId="47"/>
        <pc:sldMkLst>
          <pc:docMk/>
          <pc:sldMk cId="3513057114" sldId="1396"/>
        </pc:sldMkLst>
      </pc:sldChg>
      <pc:sldChg chg="del">
        <pc:chgData name="Alex Meyer" userId="434c9848-7f9b-4e1d-a1c3-fd0f120a196f" providerId="ADAL" clId="{307E4638-5859-41C6-86CC-DAA64FD3CC79}" dt="2025-10-15T21:00:18.282" v="4" actId="47"/>
        <pc:sldMkLst>
          <pc:docMk/>
          <pc:sldMk cId="1860374604" sldId="1397"/>
        </pc:sldMkLst>
      </pc:sldChg>
      <pc:sldChg chg="del">
        <pc:chgData name="Alex Meyer" userId="434c9848-7f9b-4e1d-a1c3-fd0f120a196f" providerId="ADAL" clId="{307E4638-5859-41C6-86CC-DAA64FD3CC79}" dt="2025-10-15T21:00:18.282" v="4" actId="47"/>
        <pc:sldMkLst>
          <pc:docMk/>
          <pc:sldMk cId="2470937028" sldId="1402"/>
        </pc:sldMkLst>
      </pc:sldChg>
      <pc:sldChg chg="del">
        <pc:chgData name="Alex Meyer" userId="434c9848-7f9b-4e1d-a1c3-fd0f120a196f" providerId="ADAL" clId="{307E4638-5859-41C6-86CC-DAA64FD3CC79}" dt="2025-10-15T21:00:18.282" v="4" actId="47"/>
        <pc:sldMkLst>
          <pc:docMk/>
          <pc:sldMk cId="2125318853" sldId="1420"/>
        </pc:sldMkLst>
      </pc:sldChg>
      <pc:sldChg chg="modSp mod chgLayout">
        <pc:chgData name="Alex Meyer" userId="434c9848-7f9b-4e1d-a1c3-fd0f120a196f" providerId="ADAL" clId="{307E4638-5859-41C6-86CC-DAA64FD3CC79}" dt="2025-10-15T20:59:51.846" v="0" actId="700"/>
        <pc:sldMkLst>
          <pc:docMk/>
          <pc:sldMk cId="3302487164" sldId="1448"/>
        </pc:sldMkLst>
        <pc:spChg chg="mod ord">
          <ac:chgData name="Alex Meyer" userId="434c9848-7f9b-4e1d-a1c3-fd0f120a196f" providerId="ADAL" clId="{307E4638-5859-41C6-86CC-DAA64FD3CC79}" dt="2025-10-15T20:59:51.846" v="0" actId="700"/>
          <ac:spMkLst>
            <pc:docMk/>
            <pc:sldMk cId="3302487164" sldId="1448"/>
            <ac:spMk id="2" creationId="{237B5EA5-8CAF-94D8-A739-B11A34FBE6FF}"/>
          </ac:spMkLst>
        </pc:spChg>
      </pc:sldChg>
      <pc:sldChg chg="modSp mod chgLayout">
        <pc:chgData name="Alex Meyer" userId="434c9848-7f9b-4e1d-a1c3-fd0f120a196f" providerId="ADAL" clId="{307E4638-5859-41C6-86CC-DAA64FD3CC79}" dt="2025-10-15T20:59:55.733" v="1" actId="700"/>
        <pc:sldMkLst>
          <pc:docMk/>
          <pc:sldMk cId="4196762278" sldId="1449"/>
        </pc:sldMkLst>
        <pc:spChg chg="mod ord">
          <ac:chgData name="Alex Meyer" userId="434c9848-7f9b-4e1d-a1c3-fd0f120a196f" providerId="ADAL" clId="{307E4638-5859-41C6-86CC-DAA64FD3CC79}" dt="2025-10-15T20:59:55.733" v="1" actId="700"/>
          <ac:spMkLst>
            <pc:docMk/>
            <pc:sldMk cId="4196762278" sldId="1449"/>
            <ac:spMk id="2" creationId="{237B5EA5-8CAF-94D8-A739-B11A34FBE6FF}"/>
          </ac:spMkLst>
        </pc:spChg>
      </pc:sldChg>
      <pc:sldChg chg="modSp mod chgLayout">
        <pc:chgData name="Alex Meyer" userId="434c9848-7f9b-4e1d-a1c3-fd0f120a196f" providerId="ADAL" clId="{307E4638-5859-41C6-86CC-DAA64FD3CC79}" dt="2025-10-15T20:59:59.574" v="2" actId="700"/>
        <pc:sldMkLst>
          <pc:docMk/>
          <pc:sldMk cId="398133370" sldId="1450"/>
        </pc:sldMkLst>
        <pc:spChg chg="mod ord">
          <ac:chgData name="Alex Meyer" userId="434c9848-7f9b-4e1d-a1c3-fd0f120a196f" providerId="ADAL" clId="{307E4638-5859-41C6-86CC-DAA64FD3CC79}" dt="2025-10-15T20:59:59.574" v="2" actId="700"/>
          <ac:spMkLst>
            <pc:docMk/>
            <pc:sldMk cId="398133370" sldId="1450"/>
            <ac:spMk id="2" creationId="{237B5EA5-8CAF-94D8-A739-B11A34FBE6FF}"/>
          </ac:spMkLst>
        </pc:spChg>
      </pc:sldChg>
      <pc:sldChg chg="addSp modSp new mod">
        <pc:chgData name="Alex Meyer" userId="434c9848-7f9b-4e1d-a1c3-fd0f120a196f" providerId="ADAL" clId="{307E4638-5859-41C6-86CC-DAA64FD3CC79}" dt="2025-10-15T21:01:14.161" v="95" actId="1076"/>
        <pc:sldMkLst>
          <pc:docMk/>
          <pc:sldMk cId="2949064824" sldId="1455"/>
        </pc:sldMkLst>
        <pc:spChg chg="mod">
          <ac:chgData name="Alex Meyer" userId="434c9848-7f9b-4e1d-a1c3-fd0f120a196f" providerId="ADAL" clId="{307E4638-5859-41C6-86CC-DAA64FD3CC79}" dt="2025-10-15T21:00:31.293" v="28" actId="20577"/>
          <ac:spMkLst>
            <pc:docMk/>
            <pc:sldMk cId="2949064824" sldId="1455"/>
            <ac:spMk id="2" creationId="{2BB22EF0-8A1A-B7F9-124C-E1FB97A738C1}"/>
          </ac:spMkLst>
        </pc:spChg>
        <pc:spChg chg="mod">
          <ac:chgData name="Alex Meyer" userId="434c9848-7f9b-4e1d-a1c3-fd0f120a196f" providerId="ADAL" clId="{307E4638-5859-41C6-86CC-DAA64FD3CC79}" dt="2025-10-15T21:01:11.291" v="94" actId="20577"/>
          <ac:spMkLst>
            <pc:docMk/>
            <pc:sldMk cId="2949064824" sldId="1455"/>
            <ac:spMk id="3" creationId="{E8913487-F759-A8F7-07D9-B319243FDD6C}"/>
          </ac:spMkLst>
        </pc:spChg>
        <pc:picChg chg="add mod">
          <ac:chgData name="Alex Meyer" userId="434c9848-7f9b-4e1d-a1c3-fd0f120a196f" providerId="ADAL" clId="{307E4638-5859-41C6-86CC-DAA64FD3CC79}" dt="2025-10-15T21:01:14.161" v="95" actId="1076"/>
          <ac:picMkLst>
            <pc:docMk/>
            <pc:sldMk cId="2949064824" sldId="1455"/>
            <ac:picMk id="5" creationId="{0B00D3EF-C27E-73B7-32BA-D5E5B69878CA}"/>
          </ac:picMkLst>
        </pc:picChg>
      </pc:sldChg>
      <pc:sldMasterChg chg="delSldLayout">
        <pc:chgData name="Alex Meyer" userId="434c9848-7f9b-4e1d-a1c3-fd0f120a196f" providerId="ADAL" clId="{307E4638-5859-41C6-86CC-DAA64FD3CC79}" dt="2025-10-15T21:00:18.282" v="4" actId="47"/>
        <pc:sldMasterMkLst>
          <pc:docMk/>
          <pc:sldMasterMk cId="3588427678" sldId="2147484229"/>
        </pc:sldMasterMkLst>
        <pc:sldLayoutChg chg="del">
          <pc:chgData name="Alex Meyer" userId="434c9848-7f9b-4e1d-a1c3-fd0f120a196f" providerId="ADAL" clId="{307E4638-5859-41C6-86CC-DAA64FD3CC79}" dt="2025-10-15T21:00:18.282" v="4" actId="47"/>
          <pc:sldLayoutMkLst>
            <pc:docMk/>
            <pc:sldMasterMk cId="3588427678" sldId="2147484229"/>
            <pc:sldLayoutMk cId="1551978159" sldId="2147484342"/>
          </pc:sldLayoutMkLst>
        </pc:sldLayoutChg>
        <pc:sldLayoutChg chg="del">
          <pc:chgData name="Alex Meyer" userId="434c9848-7f9b-4e1d-a1c3-fd0f120a196f" providerId="ADAL" clId="{307E4638-5859-41C6-86CC-DAA64FD3CC79}" dt="2025-10-15T21:00:18.282" v="4" actId="47"/>
          <pc:sldLayoutMkLst>
            <pc:docMk/>
            <pc:sldMasterMk cId="3588427678" sldId="2147484229"/>
            <pc:sldLayoutMk cId="933039517" sldId="2147484343"/>
          </pc:sldLayoutMkLst>
        </pc:sldLayoutChg>
        <pc:sldLayoutChg chg="del">
          <pc:chgData name="Alex Meyer" userId="434c9848-7f9b-4e1d-a1c3-fd0f120a196f" providerId="ADAL" clId="{307E4638-5859-41C6-86CC-DAA64FD3CC79}" dt="2025-10-15T21:00:18.282" v="4" actId="47"/>
          <pc:sldLayoutMkLst>
            <pc:docMk/>
            <pc:sldMasterMk cId="3588427678" sldId="2147484229"/>
            <pc:sldLayoutMk cId="688936611" sldId="2147484347"/>
          </pc:sldLayoutMkLst>
        </pc:sldLayoutChg>
      </pc:sldMasterChg>
    </pc:docChg>
  </pc:docChgLst>
  <pc:docChgLst>
    <pc:chgData name="Ramer, Peter" userId="1cda720e-e5fa-4c4f-8ada-e413168d23ec" providerId="ADAL" clId="{A6E22C51-8FD3-465A-ACE6-19EC96B413E5}"/>
    <pc:docChg chg="delSld modSection">
      <pc:chgData name="Ramer, Peter" userId="1cda720e-e5fa-4c4f-8ada-e413168d23ec" providerId="ADAL" clId="{A6E22C51-8FD3-465A-ACE6-19EC96B413E5}" dt="2025-08-22T14:42:22.882" v="9" actId="47"/>
      <pc:docMkLst>
        <pc:docMk/>
      </pc:docMkLst>
      <pc:sldChg chg="del">
        <pc:chgData name="Ramer, Peter" userId="1cda720e-e5fa-4c4f-8ada-e413168d23ec" providerId="ADAL" clId="{A6E22C51-8FD3-465A-ACE6-19EC96B413E5}" dt="2025-08-22T14:42:13.865" v="7" actId="47"/>
        <pc:sldMkLst>
          <pc:docMk/>
          <pc:sldMk cId="3609540227" sldId="1386"/>
        </pc:sldMkLst>
      </pc:sldChg>
      <pc:sldChg chg="del">
        <pc:chgData name="Ramer, Peter" userId="1cda720e-e5fa-4c4f-8ada-e413168d23ec" providerId="ADAL" clId="{A6E22C51-8FD3-465A-ACE6-19EC96B413E5}" dt="2025-08-22T14:41:49.702" v="0" actId="47"/>
        <pc:sldMkLst>
          <pc:docMk/>
          <pc:sldMk cId="3732747212" sldId="1394"/>
        </pc:sldMkLst>
      </pc:sldChg>
      <pc:sldChg chg="del">
        <pc:chgData name="Ramer, Peter" userId="1cda720e-e5fa-4c4f-8ada-e413168d23ec" providerId="ADAL" clId="{A6E22C51-8FD3-465A-ACE6-19EC96B413E5}" dt="2025-08-22T14:41:53.538" v="2" actId="47"/>
        <pc:sldMkLst>
          <pc:docMk/>
          <pc:sldMk cId="1676605807" sldId="1404"/>
        </pc:sldMkLst>
      </pc:sldChg>
      <pc:sldChg chg="del">
        <pc:chgData name="Ramer, Peter" userId="1cda720e-e5fa-4c4f-8ada-e413168d23ec" providerId="ADAL" clId="{A6E22C51-8FD3-465A-ACE6-19EC96B413E5}" dt="2025-08-22T14:41:54.111" v="3" actId="47"/>
        <pc:sldMkLst>
          <pc:docMk/>
          <pc:sldMk cId="1571661650" sldId="1406"/>
        </pc:sldMkLst>
      </pc:sldChg>
      <pc:sldChg chg="del">
        <pc:chgData name="Ramer, Peter" userId="1cda720e-e5fa-4c4f-8ada-e413168d23ec" providerId="ADAL" clId="{A6E22C51-8FD3-465A-ACE6-19EC96B413E5}" dt="2025-08-22T14:41:55.498" v="4" actId="47"/>
        <pc:sldMkLst>
          <pc:docMk/>
          <pc:sldMk cId="123311531" sldId="1407"/>
        </pc:sldMkLst>
      </pc:sldChg>
      <pc:sldChg chg="del">
        <pc:chgData name="Ramer, Peter" userId="1cda720e-e5fa-4c4f-8ada-e413168d23ec" providerId="ADAL" clId="{A6E22C51-8FD3-465A-ACE6-19EC96B413E5}" dt="2025-08-22T14:41:56.159" v="5" actId="47"/>
        <pc:sldMkLst>
          <pc:docMk/>
          <pc:sldMk cId="1431129732" sldId="1408"/>
        </pc:sldMkLst>
      </pc:sldChg>
      <pc:sldChg chg="del">
        <pc:chgData name="Ramer, Peter" userId="1cda720e-e5fa-4c4f-8ada-e413168d23ec" providerId="ADAL" clId="{A6E22C51-8FD3-465A-ACE6-19EC96B413E5}" dt="2025-08-22T14:41:56.839" v="6" actId="47"/>
        <pc:sldMkLst>
          <pc:docMk/>
          <pc:sldMk cId="1663718639" sldId="1409"/>
        </pc:sldMkLst>
      </pc:sldChg>
      <pc:sldChg chg="del">
        <pc:chgData name="Ramer, Peter" userId="1cda720e-e5fa-4c4f-8ada-e413168d23ec" providerId="ADAL" clId="{A6E22C51-8FD3-465A-ACE6-19EC96B413E5}" dt="2025-08-22T14:42:22.882" v="9" actId="47"/>
        <pc:sldMkLst>
          <pc:docMk/>
          <pc:sldMk cId="1942125608" sldId="1411"/>
        </pc:sldMkLst>
      </pc:sldChg>
      <pc:sldChg chg="del">
        <pc:chgData name="Ramer, Peter" userId="1cda720e-e5fa-4c4f-8ada-e413168d23ec" providerId="ADAL" clId="{A6E22C51-8FD3-465A-ACE6-19EC96B413E5}" dt="2025-08-22T14:42:22.882" v="9" actId="47"/>
        <pc:sldMkLst>
          <pc:docMk/>
          <pc:sldMk cId="3816099448" sldId="1412"/>
        </pc:sldMkLst>
      </pc:sldChg>
      <pc:sldChg chg="del">
        <pc:chgData name="Ramer, Peter" userId="1cda720e-e5fa-4c4f-8ada-e413168d23ec" providerId="ADAL" clId="{A6E22C51-8FD3-465A-ACE6-19EC96B413E5}" dt="2025-08-22T14:42:22.882" v="9" actId="47"/>
        <pc:sldMkLst>
          <pc:docMk/>
          <pc:sldMk cId="3470023209" sldId="1413"/>
        </pc:sldMkLst>
      </pc:sldChg>
      <pc:sldChg chg="del">
        <pc:chgData name="Ramer, Peter" userId="1cda720e-e5fa-4c4f-8ada-e413168d23ec" providerId="ADAL" clId="{A6E22C51-8FD3-465A-ACE6-19EC96B413E5}" dt="2025-08-22T14:42:22.882" v="9" actId="47"/>
        <pc:sldMkLst>
          <pc:docMk/>
          <pc:sldMk cId="4275799084" sldId="1414"/>
        </pc:sldMkLst>
      </pc:sldChg>
      <pc:sldChg chg="del">
        <pc:chgData name="Ramer, Peter" userId="1cda720e-e5fa-4c4f-8ada-e413168d23ec" providerId="ADAL" clId="{A6E22C51-8FD3-465A-ACE6-19EC96B413E5}" dt="2025-08-22T14:42:22.882" v="9" actId="47"/>
        <pc:sldMkLst>
          <pc:docMk/>
          <pc:sldMk cId="808460429" sldId="1415"/>
        </pc:sldMkLst>
      </pc:sldChg>
      <pc:sldChg chg="del">
        <pc:chgData name="Ramer, Peter" userId="1cda720e-e5fa-4c4f-8ada-e413168d23ec" providerId="ADAL" clId="{A6E22C51-8FD3-465A-ACE6-19EC96B413E5}" dt="2025-08-22T14:41:52.664" v="1" actId="47"/>
        <pc:sldMkLst>
          <pc:docMk/>
          <pc:sldMk cId="3709942097" sldId="1417"/>
        </pc:sldMkLst>
      </pc:sldChg>
      <pc:sldChg chg="del">
        <pc:chgData name="Ramer, Peter" userId="1cda720e-e5fa-4c4f-8ada-e413168d23ec" providerId="ADAL" clId="{A6E22C51-8FD3-465A-ACE6-19EC96B413E5}" dt="2025-08-22T14:42:16.042" v="8" actId="47"/>
        <pc:sldMkLst>
          <pc:docMk/>
          <pc:sldMk cId="1759051109" sldId="1418"/>
        </pc:sldMkLst>
      </pc:sldChg>
    </pc:docChg>
  </pc:docChgLst>
</pc:chgInfo>
</file>

<file path=ppt/diagrams/_rels/data1.xml.rels><?xml version="1.0" encoding="UTF-8" standalone="yes"?>
<Relationships xmlns="http://schemas.openxmlformats.org/package/2006/relationships"><Relationship Id="rId2" Type="http://schemas.openxmlformats.org/officeDocument/2006/relationships/hyperlink" Target="https://dynamics365musings.com/d365-debug-tutorial-2/" TargetMode="External"/><Relationship Id="rId1" Type="http://schemas.openxmlformats.org/officeDocument/2006/relationships/hyperlink" Target="https://dynamics365musings.com/d365-debug-tutorial-1" TargetMode="External"/></Relationships>
</file>

<file path=ppt/diagrams/_rels/data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svg"/><Relationship Id="rId3" Type="http://schemas.openxmlformats.org/officeDocument/2006/relationships/hyperlink" Target="https://dynamics365musings.com/loading-d365-debug-symbols/" TargetMode="External"/><Relationship Id="rId7" Type="http://schemas.openxmlformats.org/officeDocument/2006/relationships/image" Target="../media/image24.png"/><Relationship Id="rId12" Type="http://schemas.openxmlformats.org/officeDocument/2006/relationships/image" Target="../media/image29.svg"/><Relationship Id="rId2" Type="http://schemas.openxmlformats.org/officeDocument/2006/relationships/hyperlink" Target="https://dynamics365musings.com/debug-d365-part2/" TargetMode="External"/><Relationship Id="rId1" Type="http://schemas.openxmlformats.org/officeDocument/2006/relationships/hyperlink" Target="https://dynamics365musings.com/debug-d365/" TargetMode="External"/><Relationship Id="rId6" Type="http://schemas.openxmlformats.org/officeDocument/2006/relationships/image" Target="../media/image23.svg"/><Relationship Id="rId11" Type="http://schemas.openxmlformats.org/officeDocument/2006/relationships/image" Target="../media/image28.png"/><Relationship Id="rId5" Type="http://schemas.openxmlformats.org/officeDocument/2006/relationships/image" Target="../media/image22.png"/><Relationship Id="rId10" Type="http://schemas.openxmlformats.org/officeDocument/2006/relationships/image" Target="../media/image27.svg"/><Relationship Id="rId4" Type="http://schemas.openxmlformats.org/officeDocument/2006/relationships/hyperlink" Target="https://dynamics365musings.com/debug-d365-batch-jobs/" TargetMode="External"/><Relationship Id="rId9" Type="http://schemas.openxmlformats.org/officeDocument/2006/relationships/image" Target="../media/image26.png"/></Relationships>
</file>

<file path=ppt/diagrams/_rels/drawing1.xml.rels><?xml version="1.0" encoding="UTF-8" standalone="yes"?>
<Relationships xmlns="http://schemas.openxmlformats.org/package/2006/relationships"><Relationship Id="rId2" Type="http://schemas.openxmlformats.org/officeDocument/2006/relationships/hyperlink" Target="https://dynamics365musings.com/d365-debug-tutorial-2/" TargetMode="External"/><Relationship Id="rId1" Type="http://schemas.openxmlformats.org/officeDocument/2006/relationships/hyperlink" Target="https://dynamics365musings.com/d365-debug-tutorial-1" TargetMode="External"/></Relationships>
</file>

<file path=ppt/diagrams/_rels/drawing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svg"/><Relationship Id="rId3" Type="http://schemas.openxmlformats.org/officeDocument/2006/relationships/hyperlink" Target="https://dynamics365musings.com/debug-d365/" TargetMode="External"/><Relationship Id="rId7" Type="http://schemas.openxmlformats.org/officeDocument/2006/relationships/image" Target="../media/image26.png"/><Relationship Id="rId12" Type="http://schemas.openxmlformats.org/officeDocument/2006/relationships/hyperlink" Target="https://dynamics365musings.com/debug-d365-batch-jobs/" TargetMode="External"/><Relationship Id="rId2" Type="http://schemas.openxmlformats.org/officeDocument/2006/relationships/image" Target="../media/image23.svg"/><Relationship Id="rId1" Type="http://schemas.openxmlformats.org/officeDocument/2006/relationships/image" Target="../media/image22.png"/><Relationship Id="rId6" Type="http://schemas.openxmlformats.org/officeDocument/2006/relationships/hyperlink" Target="https://dynamics365musings.com/debug-d365-part2/" TargetMode="External"/><Relationship Id="rId11" Type="http://schemas.openxmlformats.org/officeDocument/2006/relationships/image" Target="../media/image29.svg"/><Relationship Id="rId5" Type="http://schemas.openxmlformats.org/officeDocument/2006/relationships/image" Target="../media/image25.svg"/><Relationship Id="rId10" Type="http://schemas.openxmlformats.org/officeDocument/2006/relationships/image" Target="../media/image28.png"/><Relationship Id="rId4" Type="http://schemas.openxmlformats.org/officeDocument/2006/relationships/image" Target="../media/image24.png"/><Relationship Id="rId9" Type="http://schemas.openxmlformats.org/officeDocument/2006/relationships/hyperlink" Target="https://dynamics365musings.com/loading-d365-debug-symbols/" TargetMode="Externa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5A32C5A-2299-4611-AF4E-34EF5AF4BF51}" type="doc">
      <dgm:prSet loTypeId="urn:microsoft.com/office/officeart/2005/8/layout/list1" loCatId="list" qsTypeId="urn:microsoft.com/office/officeart/2005/8/quickstyle/simple1" qsCatId="simple" csTypeId="urn:microsoft.com/office/officeart/2005/8/colors/accent2_2" csCatId="accent2"/>
      <dgm:spPr/>
      <dgm:t>
        <a:bodyPr/>
        <a:lstStyle/>
        <a:p>
          <a:endParaRPr lang="en-US"/>
        </a:p>
      </dgm:t>
    </dgm:pt>
    <dgm:pt modelId="{8952FB48-8B0B-4205-98DC-4293D672E521}">
      <dgm:prSet/>
      <dgm:spPr/>
      <dgm:t>
        <a:bodyPr/>
        <a:lstStyle/>
        <a:p>
          <a:r>
            <a:rPr lang="en-US">
              <a:hlinkClick xmlns:r="http://schemas.openxmlformats.org/officeDocument/2006/relationships" r:id="rId1"/>
            </a:rPr>
            <a:t>D365 Debug Tutorial 1</a:t>
          </a:r>
          <a:endParaRPr lang="en-US"/>
        </a:p>
      </dgm:t>
    </dgm:pt>
    <dgm:pt modelId="{ACC6A730-F4C8-4510-849E-2E79E2E27500}" type="parTrans" cxnId="{82D8B778-EF7F-4FA9-B147-BAD7D47E6522}">
      <dgm:prSet/>
      <dgm:spPr/>
      <dgm:t>
        <a:bodyPr/>
        <a:lstStyle/>
        <a:p>
          <a:endParaRPr lang="en-US"/>
        </a:p>
      </dgm:t>
    </dgm:pt>
    <dgm:pt modelId="{EDE1F82E-EA3A-488C-BE3E-6EE74A19AE91}" type="sibTrans" cxnId="{82D8B778-EF7F-4FA9-B147-BAD7D47E6522}">
      <dgm:prSet/>
      <dgm:spPr/>
      <dgm:t>
        <a:bodyPr/>
        <a:lstStyle/>
        <a:p>
          <a:endParaRPr lang="en-US"/>
        </a:p>
      </dgm:t>
    </dgm:pt>
    <dgm:pt modelId="{2F894762-9EA1-44B7-B25D-B0D147D1306F}">
      <dgm:prSet/>
      <dgm:spPr/>
      <dgm:t>
        <a:bodyPr/>
        <a:lstStyle/>
        <a:p>
          <a:r>
            <a:rPr lang="en-US">
              <a:hlinkClick xmlns:r="http://schemas.openxmlformats.org/officeDocument/2006/relationships" r:id="rId2"/>
            </a:rPr>
            <a:t>D365 Debug Tutorial 2</a:t>
          </a:r>
          <a:endParaRPr lang="en-US"/>
        </a:p>
      </dgm:t>
    </dgm:pt>
    <dgm:pt modelId="{E578DD18-2D60-4F2C-85C3-2B3F38BB4619}" type="parTrans" cxnId="{DD882D61-4F32-4BEE-97FB-AD95868F3747}">
      <dgm:prSet/>
      <dgm:spPr/>
      <dgm:t>
        <a:bodyPr/>
        <a:lstStyle/>
        <a:p>
          <a:endParaRPr lang="en-US"/>
        </a:p>
      </dgm:t>
    </dgm:pt>
    <dgm:pt modelId="{DFE5EF9A-AFFD-41BA-8DBD-557E22DF8F5A}" type="sibTrans" cxnId="{DD882D61-4F32-4BEE-97FB-AD95868F3747}">
      <dgm:prSet/>
      <dgm:spPr/>
      <dgm:t>
        <a:bodyPr/>
        <a:lstStyle/>
        <a:p>
          <a:endParaRPr lang="en-US"/>
        </a:p>
      </dgm:t>
    </dgm:pt>
    <dgm:pt modelId="{26BE2EB4-FFF3-4955-9C5B-70859F36754C}" type="pres">
      <dgm:prSet presAssocID="{65A32C5A-2299-4611-AF4E-34EF5AF4BF51}" presName="linear" presStyleCnt="0">
        <dgm:presLayoutVars>
          <dgm:dir/>
          <dgm:animLvl val="lvl"/>
          <dgm:resizeHandles val="exact"/>
        </dgm:presLayoutVars>
      </dgm:prSet>
      <dgm:spPr/>
    </dgm:pt>
    <dgm:pt modelId="{56246D8E-2447-49F5-BBFC-CE99C03AC0A8}" type="pres">
      <dgm:prSet presAssocID="{8952FB48-8B0B-4205-98DC-4293D672E521}" presName="parentLin" presStyleCnt="0"/>
      <dgm:spPr/>
    </dgm:pt>
    <dgm:pt modelId="{1282A822-3D58-4E9F-89C8-C392C5625A35}" type="pres">
      <dgm:prSet presAssocID="{8952FB48-8B0B-4205-98DC-4293D672E521}" presName="parentLeftMargin" presStyleLbl="node1" presStyleIdx="0" presStyleCnt="2"/>
      <dgm:spPr/>
    </dgm:pt>
    <dgm:pt modelId="{27B0E0CF-9A41-4D53-91C6-F110D9367CA6}" type="pres">
      <dgm:prSet presAssocID="{8952FB48-8B0B-4205-98DC-4293D672E521}" presName="parentText" presStyleLbl="node1" presStyleIdx="0" presStyleCnt="2">
        <dgm:presLayoutVars>
          <dgm:chMax val="0"/>
          <dgm:bulletEnabled val="1"/>
        </dgm:presLayoutVars>
      </dgm:prSet>
      <dgm:spPr/>
    </dgm:pt>
    <dgm:pt modelId="{76AF42F9-7190-4DB9-9DD2-6BC2626C6C88}" type="pres">
      <dgm:prSet presAssocID="{8952FB48-8B0B-4205-98DC-4293D672E521}" presName="negativeSpace" presStyleCnt="0"/>
      <dgm:spPr/>
    </dgm:pt>
    <dgm:pt modelId="{7C602C3C-F1DB-4007-9AFD-5D690A971FF9}" type="pres">
      <dgm:prSet presAssocID="{8952FB48-8B0B-4205-98DC-4293D672E521}" presName="childText" presStyleLbl="conFgAcc1" presStyleIdx="0" presStyleCnt="2">
        <dgm:presLayoutVars>
          <dgm:bulletEnabled val="1"/>
        </dgm:presLayoutVars>
      </dgm:prSet>
      <dgm:spPr/>
    </dgm:pt>
    <dgm:pt modelId="{0A8C4313-44FA-4225-94FB-05684A510332}" type="pres">
      <dgm:prSet presAssocID="{EDE1F82E-EA3A-488C-BE3E-6EE74A19AE91}" presName="spaceBetweenRectangles" presStyleCnt="0"/>
      <dgm:spPr/>
    </dgm:pt>
    <dgm:pt modelId="{6E33B074-5FF3-452C-A87A-33EDE7ED1532}" type="pres">
      <dgm:prSet presAssocID="{2F894762-9EA1-44B7-B25D-B0D147D1306F}" presName="parentLin" presStyleCnt="0"/>
      <dgm:spPr/>
    </dgm:pt>
    <dgm:pt modelId="{6FC1B71D-26BA-4FAF-84E9-17DB55557C67}" type="pres">
      <dgm:prSet presAssocID="{2F894762-9EA1-44B7-B25D-B0D147D1306F}" presName="parentLeftMargin" presStyleLbl="node1" presStyleIdx="0" presStyleCnt="2"/>
      <dgm:spPr/>
    </dgm:pt>
    <dgm:pt modelId="{AB8F7596-2796-43C6-AF2A-71587EDB2AEB}" type="pres">
      <dgm:prSet presAssocID="{2F894762-9EA1-44B7-B25D-B0D147D1306F}" presName="parentText" presStyleLbl="node1" presStyleIdx="1" presStyleCnt="2">
        <dgm:presLayoutVars>
          <dgm:chMax val="0"/>
          <dgm:bulletEnabled val="1"/>
        </dgm:presLayoutVars>
      </dgm:prSet>
      <dgm:spPr/>
    </dgm:pt>
    <dgm:pt modelId="{EDB1C90E-25B3-4D23-BEC7-75B167C04D50}" type="pres">
      <dgm:prSet presAssocID="{2F894762-9EA1-44B7-B25D-B0D147D1306F}" presName="negativeSpace" presStyleCnt="0"/>
      <dgm:spPr/>
    </dgm:pt>
    <dgm:pt modelId="{D03D2139-77AD-485B-B84A-97F8AF11D2E5}" type="pres">
      <dgm:prSet presAssocID="{2F894762-9EA1-44B7-B25D-B0D147D1306F}" presName="childText" presStyleLbl="conFgAcc1" presStyleIdx="1" presStyleCnt="2">
        <dgm:presLayoutVars>
          <dgm:bulletEnabled val="1"/>
        </dgm:presLayoutVars>
      </dgm:prSet>
      <dgm:spPr/>
    </dgm:pt>
  </dgm:ptLst>
  <dgm:cxnLst>
    <dgm:cxn modelId="{F5C0472A-CB9C-43DF-8D56-69D00E3BFF1B}" type="presOf" srcId="{2F894762-9EA1-44B7-B25D-B0D147D1306F}" destId="{AB8F7596-2796-43C6-AF2A-71587EDB2AEB}" srcOrd="1" destOrd="0" presId="urn:microsoft.com/office/officeart/2005/8/layout/list1"/>
    <dgm:cxn modelId="{BA6CC63A-7FC4-41E0-A575-2CEC8746716E}" type="presOf" srcId="{2F894762-9EA1-44B7-B25D-B0D147D1306F}" destId="{6FC1B71D-26BA-4FAF-84E9-17DB55557C67}" srcOrd="0" destOrd="0" presId="urn:microsoft.com/office/officeart/2005/8/layout/list1"/>
    <dgm:cxn modelId="{DD882D61-4F32-4BEE-97FB-AD95868F3747}" srcId="{65A32C5A-2299-4611-AF4E-34EF5AF4BF51}" destId="{2F894762-9EA1-44B7-B25D-B0D147D1306F}" srcOrd="1" destOrd="0" parTransId="{E578DD18-2D60-4F2C-85C3-2B3F38BB4619}" sibTransId="{DFE5EF9A-AFFD-41BA-8DBD-557E22DF8F5A}"/>
    <dgm:cxn modelId="{7527916C-06BB-4409-8DEA-A2C877F14111}" type="presOf" srcId="{8952FB48-8B0B-4205-98DC-4293D672E521}" destId="{27B0E0CF-9A41-4D53-91C6-F110D9367CA6}" srcOrd="1" destOrd="0" presId="urn:microsoft.com/office/officeart/2005/8/layout/list1"/>
    <dgm:cxn modelId="{82D8B778-EF7F-4FA9-B147-BAD7D47E6522}" srcId="{65A32C5A-2299-4611-AF4E-34EF5AF4BF51}" destId="{8952FB48-8B0B-4205-98DC-4293D672E521}" srcOrd="0" destOrd="0" parTransId="{ACC6A730-F4C8-4510-849E-2E79E2E27500}" sibTransId="{EDE1F82E-EA3A-488C-BE3E-6EE74A19AE91}"/>
    <dgm:cxn modelId="{B0A3DF78-BD17-4837-92D4-D120748475E4}" type="presOf" srcId="{8952FB48-8B0B-4205-98DC-4293D672E521}" destId="{1282A822-3D58-4E9F-89C8-C392C5625A35}" srcOrd="0" destOrd="0" presId="urn:microsoft.com/office/officeart/2005/8/layout/list1"/>
    <dgm:cxn modelId="{C99CC5E7-A1A7-427D-A2B8-A5DEAD0861F7}" type="presOf" srcId="{65A32C5A-2299-4611-AF4E-34EF5AF4BF51}" destId="{26BE2EB4-FFF3-4955-9C5B-70859F36754C}" srcOrd="0" destOrd="0" presId="urn:microsoft.com/office/officeart/2005/8/layout/list1"/>
    <dgm:cxn modelId="{FC5B726F-9920-4309-9F21-EFB81928F796}" type="presParOf" srcId="{26BE2EB4-FFF3-4955-9C5B-70859F36754C}" destId="{56246D8E-2447-49F5-BBFC-CE99C03AC0A8}" srcOrd="0" destOrd="0" presId="urn:microsoft.com/office/officeart/2005/8/layout/list1"/>
    <dgm:cxn modelId="{603B2C24-D18B-4B32-A259-5976DBB4781C}" type="presParOf" srcId="{56246D8E-2447-49F5-BBFC-CE99C03AC0A8}" destId="{1282A822-3D58-4E9F-89C8-C392C5625A35}" srcOrd="0" destOrd="0" presId="urn:microsoft.com/office/officeart/2005/8/layout/list1"/>
    <dgm:cxn modelId="{5CC88703-224D-4A2A-B608-A3C88E4AFF1E}" type="presParOf" srcId="{56246D8E-2447-49F5-BBFC-CE99C03AC0A8}" destId="{27B0E0CF-9A41-4D53-91C6-F110D9367CA6}" srcOrd="1" destOrd="0" presId="urn:microsoft.com/office/officeart/2005/8/layout/list1"/>
    <dgm:cxn modelId="{3CD866BF-E027-48B0-8C42-D08BF2D5E180}" type="presParOf" srcId="{26BE2EB4-FFF3-4955-9C5B-70859F36754C}" destId="{76AF42F9-7190-4DB9-9DD2-6BC2626C6C88}" srcOrd="1" destOrd="0" presId="urn:microsoft.com/office/officeart/2005/8/layout/list1"/>
    <dgm:cxn modelId="{A7AA6CC8-674F-4D69-AF1E-918EBF3633B9}" type="presParOf" srcId="{26BE2EB4-FFF3-4955-9C5B-70859F36754C}" destId="{7C602C3C-F1DB-4007-9AFD-5D690A971FF9}" srcOrd="2" destOrd="0" presId="urn:microsoft.com/office/officeart/2005/8/layout/list1"/>
    <dgm:cxn modelId="{D98F3636-0B4A-4E6B-94CB-463090FA3E62}" type="presParOf" srcId="{26BE2EB4-FFF3-4955-9C5B-70859F36754C}" destId="{0A8C4313-44FA-4225-94FB-05684A510332}" srcOrd="3" destOrd="0" presId="urn:microsoft.com/office/officeart/2005/8/layout/list1"/>
    <dgm:cxn modelId="{1C9E57CA-65FF-4043-9D35-D3BAA96F6F3D}" type="presParOf" srcId="{26BE2EB4-FFF3-4955-9C5B-70859F36754C}" destId="{6E33B074-5FF3-452C-A87A-33EDE7ED1532}" srcOrd="4" destOrd="0" presId="urn:microsoft.com/office/officeart/2005/8/layout/list1"/>
    <dgm:cxn modelId="{FCBCFB9D-0124-438C-8DCD-E7B452DE4E73}" type="presParOf" srcId="{6E33B074-5FF3-452C-A87A-33EDE7ED1532}" destId="{6FC1B71D-26BA-4FAF-84E9-17DB55557C67}" srcOrd="0" destOrd="0" presId="urn:microsoft.com/office/officeart/2005/8/layout/list1"/>
    <dgm:cxn modelId="{E0B37520-2D31-4D82-BE32-FB0AFC66077F}" type="presParOf" srcId="{6E33B074-5FF3-452C-A87A-33EDE7ED1532}" destId="{AB8F7596-2796-43C6-AF2A-71587EDB2AEB}" srcOrd="1" destOrd="0" presId="urn:microsoft.com/office/officeart/2005/8/layout/list1"/>
    <dgm:cxn modelId="{E9C02675-3256-4584-AA9B-7390272A9E2B}" type="presParOf" srcId="{26BE2EB4-FFF3-4955-9C5B-70859F36754C}" destId="{EDB1C90E-25B3-4D23-BEC7-75B167C04D50}" srcOrd="5" destOrd="0" presId="urn:microsoft.com/office/officeart/2005/8/layout/list1"/>
    <dgm:cxn modelId="{73F85DC3-B0F5-402F-B8F5-3E4D591C02BD}" type="presParOf" srcId="{26BE2EB4-FFF3-4955-9C5B-70859F36754C}" destId="{D03D2139-77AD-485B-B84A-97F8AF11D2E5}" srcOrd="6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1408025-FA2A-4B99-B811-4F2BBE28DDFD}" type="doc">
      <dgm:prSet loTypeId="urn:microsoft.com/office/officeart/2018/2/layout/IconCircleList" loCatId="icon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0CE11062-0355-4CA6-BC2B-87E06CA958AD}">
      <dgm:prSet/>
      <dgm:spPr/>
      <dgm:t>
        <a:bodyPr/>
        <a:lstStyle/>
        <a:p>
          <a:r>
            <a:rPr lang="en-US">
              <a:hlinkClick xmlns:r="http://schemas.openxmlformats.org/officeDocument/2006/relationships" r:id="rId1"/>
            </a:rPr>
            <a:t>How To Debug D365</a:t>
          </a:r>
          <a:endParaRPr lang="en-US"/>
        </a:p>
      </dgm:t>
    </dgm:pt>
    <dgm:pt modelId="{314003C5-D639-40D2-9AFA-6A81E06F7C44}" type="parTrans" cxnId="{320EFB1D-0A93-42D5-8D1C-6A6F7776A507}">
      <dgm:prSet/>
      <dgm:spPr/>
      <dgm:t>
        <a:bodyPr/>
        <a:lstStyle/>
        <a:p>
          <a:endParaRPr lang="en-US"/>
        </a:p>
      </dgm:t>
    </dgm:pt>
    <dgm:pt modelId="{76607B71-E417-41B1-8109-B950D2613CD3}" type="sibTrans" cxnId="{320EFB1D-0A93-42D5-8D1C-6A6F7776A507}">
      <dgm:prSet/>
      <dgm:spPr/>
      <dgm:t>
        <a:bodyPr/>
        <a:lstStyle/>
        <a:p>
          <a:endParaRPr lang="en-US"/>
        </a:p>
      </dgm:t>
    </dgm:pt>
    <dgm:pt modelId="{2A282E86-56EC-4D48-BE50-B2EBE9443A2B}">
      <dgm:prSet/>
      <dgm:spPr/>
      <dgm:t>
        <a:bodyPr/>
        <a:lstStyle/>
        <a:p>
          <a:r>
            <a:rPr lang="en-US">
              <a:hlinkClick xmlns:r="http://schemas.openxmlformats.org/officeDocument/2006/relationships" r:id="rId2"/>
            </a:rPr>
            <a:t>How To Debug D365 Part 2</a:t>
          </a:r>
          <a:endParaRPr lang="en-US"/>
        </a:p>
      </dgm:t>
    </dgm:pt>
    <dgm:pt modelId="{D1C17C02-7A0A-492D-A64B-C50FA3764EBE}" type="parTrans" cxnId="{80F5CDD2-BAB4-4336-A18F-784DBF4F6C74}">
      <dgm:prSet/>
      <dgm:spPr/>
      <dgm:t>
        <a:bodyPr/>
        <a:lstStyle/>
        <a:p>
          <a:endParaRPr lang="en-US"/>
        </a:p>
      </dgm:t>
    </dgm:pt>
    <dgm:pt modelId="{211478FE-8567-4156-B335-D6F47F2058F3}" type="sibTrans" cxnId="{80F5CDD2-BAB4-4336-A18F-784DBF4F6C74}">
      <dgm:prSet/>
      <dgm:spPr/>
      <dgm:t>
        <a:bodyPr/>
        <a:lstStyle/>
        <a:p>
          <a:endParaRPr lang="en-US"/>
        </a:p>
      </dgm:t>
    </dgm:pt>
    <dgm:pt modelId="{FF826D99-ED5A-4317-8162-30023744D7F1}">
      <dgm:prSet/>
      <dgm:spPr/>
      <dgm:t>
        <a:bodyPr/>
        <a:lstStyle/>
        <a:p>
          <a:r>
            <a:rPr lang="en-US">
              <a:hlinkClick xmlns:r="http://schemas.openxmlformats.org/officeDocument/2006/relationships" r:id="rId3"/>
            </a:rPr>
            <a:t>How To Load D365 Debug Symbols</a:t>
          </a:r>
          <a:endParaRPr lang="en-US"/>
        </a:p>
      </dgm:t>
    </dgm:pt>
    <dgm:pt modelId="{2B493C68-0E31-4428-B001-D1710AA490F1}" type="parTrans" cxnId="{6ABA142F-2C41-4229-809D-C088BE54D9A6}">
      <dgm:prSet/>
      <dgm:spPr/>
      <dgm:t>
        <a:bodyPr/>
        <a:lstStyle/>
        <a:p>
          <a:endParaRPr lang="en-US"/>
        </a:p>
      </dgm:t>
    </dgm:pt>
    <dgm:pt modelId="{513B3C3F-607D-4AB0-B0ED-0A8F159F622D}" type="sibTrans" cxnId="{6ABA142F-2C41-4229-809D-C088BE54D9A6}">
      <dgm:prSet/>
      <dgm:spPr/>
      <dgm:t>
        <a:bodyPr/>
        <a:lstStyle/>
        <a:p>
          <a:endParaRPr lang="en-US"/>
        </a:p>
      </dgm:t>
    </dgm:pt>
    <dgm:pt modelId="{F986C11B-C9B2-4BB4-8453-7B810E08883A}">
      <dgm:prSet/>
      <dgm:spPr/>
      <dgm:t>
        <a:bodyPr/>
        <a:lstStyle/>
        <a:p>
          <a:r>
            <a:rPr lang="en-US">
              <a:hlinkClick xmlns:r="http://schemas.openxmlformats.org/officeDocument/2006/relationships" r:id="rId4"/>
            </a:rPr>
            <a:t>How To Debug Batch Jobs In D365</a:t>
          </a:r>
          <a:endParaRPr lang="en-US"/>
        </a:p>
      </dgm:t>
    </dgm:pt>
    <dgm:pt modelId="{7C869BDF-C074-4BBD-8E86-6F355B2AF7FA}" type="parTrans" cxnId="{5CA95EF2-3601-4220-B390-C512A160F5A1}">
      <dgm:prSet/>
      <dgm:spPr/>
      <dgm:t>
        <a:bodyPr/>
        <a:lstStyle/>
        <a:p>
          <a:endParaRPr lang="en-US"/>
        </a:p>
      </dgm:t>
    </dgm:pt>
    <dgm:pt modelId="{AE520B3D-03B1-4F11-A8D9-032593CE8C9F}" type="sibTrans" cxnId="{5CA95EF2-3601-4220-B390-C512A160F5A1}">
      <dgm:prSet/>
      <dgm:spPr/>
      <dgm:t>
        <a:bodyPr/>
        <a:lstStyle/>
        <a:p>
          <a:endParaRPr lang="en-US"/>
        </a:p>
      </dgm:t>
    </dgm:pt>
    <dgm:pt modelId="{D9EB2740-3BD6-4C9D-B820-ABCED3F27BA3}" type="pres">
      <dgm:prSet presAssocID="{71408025-FA2A-4B99-B811-4F2BBE28DDFD}" presName="root" presStyleCnt="0">
        <dgm:presLayoutVars>
          <dgm:dir/>
          <dgm:resizeHandles val="exact"/>
        </dgm:presLayoutVars>
      </dgm:prSet>
      <dgm:spPr/>
    </dgm:pt>
    <dgm:pt modelId="{8A5E45BC-EEE8-4D1B-952D-7F0FB2A9BB64}" type="pres">
      <dgm:prSet presAssocID="{71408025-FA2A-4B99-B811-4F2BBE28DDFD}" presName="container" presStyleCnt="0">
        <dgm:presLayoutVars>
          <dgm:dir/>
          <dgm:resizeHandles val="exact"/>
        </dgm:presLayoutVars>
      </dgm:prSet>
      <dgm:spPr/>
    </dgm:pt>
    <dgm:pt modelId="{D408AA8C-8A08-4E0A-9AE1-7231E7A357A2}" type="pres">
      <dgm:prSet presAssocID="{0CE11062-0355-4CA6-BC2B-87E06CA958AD}" presName="compNode" presStyleCnt="0"/>
      <dgm:spPr/>
    </dgm:pt>
    <dgm:pt modelId="{25137F0B-08B9-4271-8699-204310DB28A6}" type="pres">
      <dgm:prSet presAssocID="{0CE11062-0355-4CA6-BC2B-87E06CA958AD}" presName="iconBgRect" presStyleLbl="bgShp" presStyleIdx="0" presStyleCnt="4"/>
      <dgm:spPr/>
    </dgm:pt>
    <dgm:pt modelId="{9B8793E0-2110-460D-9FB1-134F36C202FB}" type="pres">
      <dgm:prSet presAssocID="{0CE11062-0355-4CA6-BC2B-87E06CA958AD}" presName="iconRect" presStyleLbl="node1" presStyleIdx="0" presStyleCnt="4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heckmark"/>
        </a:ext>
      </dgm:extLst>
    </dgm:pt>
    <dgm:pt modelId="{A1B2C918-61D1-46E3-A88A-AB144986D65C}" type="pres">
      <dgm:prSet presAssocID="{0CE11062-0355-4CA6-BC2B-87E06CA958AD}" presName="spaceRect" presStyleCnt="0"/>
      <dgm:spPr/>
    </dgm:pt>
    <dgm:pt modelId="{B1EF5390-DC27-48EF-A64E-69ED914CF595}" type="pres">
      <dgm:prSet presAssocID="{0CE11062-0355-4CA6-BC2B-87E06CA958AD}" presName="textRect" presStyleLbl="revTx" presStyleIdx="0" presStyleCnt="4">
        <dgm:presLayoutVars>
          <dgm:chMax val="1"/>
          <dgm:chPref val="1"/>
        </dgm:presLayoutVars>
      </dgm:prSet>
      <dgm:spPr/>
    </dgm:pt>
    <dgm:pt modelId="{F88BD0DB-CB5F-47AF-9FF9-F5E10B3BD3BC}" type="pres">
      <dgm:prSet presAssocID="{76607B71-E417-41B1-8109-B950D2613CD3}" presName="sibTrans" presStyleLbl="sibTrans2D1" presStyleIdx="0" presStyleCnt="0"/>
      <dgm:spPr/>
    </dgm:pt>
    <dgm:pt modelId="{01862B30-6010-421B-B2F4-5618FD0FC992}" type="pres">
      <dgm:prSet presAssocID="{2A282E86-56EC-4D48-BE50-B2EBE9443A2B}" presName="compNode" presStyleCnt="0"/>
      <dgm:spPr/>
    </dgm:pt>
    <dgm:pt modelId="{CC29EBE6-5814-4014-8CA0-B72C3BE071C0}" type="pres">
      <dgm:prSet presAssocID="{2A282E86-56EC-4D48-BE50-B2EBE9443A2B}" presName="iconBgRect" presStyleLbl="bgShp" presStyleIdx="1" presStyleCnt="4"/>
      <dgm:spPr/>
    </dgm:pt>
    <dgm:pt modelId="{32BCA47B-D405-4379-A0C1-24C24FE2F977}" type="pres">
      <dgm:prSet presAssocID="{2A282E86-56EC-4D48-BE50-B2EBE9443A2B}" presName="iconRect" presStyleLbl="node1" presStyleIdx="1" presStyleCnt="4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Head with Gears"/>
        </a:ext>
      </dgm:extLst>
    </dgm:pt>
    <dgm:pt modelId="{2AC9395D-6596-453D-BA33-47011CE63A06}" type="pres">
      <dgm:prSet presAssocID="{2A282E86-56EC-4D48-BE50-B2EBE9443A2B}" presName="spaceRect" presStyleCnt="0"/>
      <dgm:spPr/>
    </dgm:pt>
    <dgm:pt modelId="{DA2CB9BC-A23D-4D69-8A38-3C7E470881F0}" type="pres">
      <dgm:prSet presAssocID="{2A282E86-56EC-4D48-BE50-B2EBE9443A2B}" presName="textRect" presStyleLbl="revTx" presStyleIdx="1" presStyleCnt="4">
        <dgm:presLayoutVars>
          <dgm:chMax val="1"/>
          <dgm:chPref val="1"/>
        </dgm:presLayoutVars>
      </dgm:prSet>
      <dgm:spPr/>
    </dgm:pt>
    <dgm:pt modelId="{3BE64D66-E813-4C95-9061-993A9182CDCA}" type="pres">
      <dgm:prSet presAssocID="{211478FE-8567-4156-B335-D6F47F2058F3}" presName="sibTrans" presStyleLbl="sibTrans2D1" presStyleIdx="0" presStyleCnt="0"/>
      <dgm:spPr/>
    </dgm:pt>
    <dgm:pt modelId="{80A3CD0B-7484-4491-B068-0B40473CB978}" type="pres">
      <dgm:prSet presAssocID="{FF826D99-ED5A-4317-8162-30023744D7F1}" presName="compNode" presStyleCnt="0"/>
      <dgm:spPr/>
    </dgm:pt>
    <dgm:pt modelId="{D76FDEA6-315D-4231-8FD4-96DBFFFB8EA8}" type="pres">
      <dgm:prSet presAssocID="{FF826D99-ED5A-4317-8162-30023744D7F1}" presName="iconBgRect" presStyleLbl="bgShp" presStyleIdx="2" presStyleCnt="4"/>
      <dgm:spPr/>
    </dgm:pt>
    <dgm:pt modelId="{C677BCE0-E092-4042-8B2E-90AB9A206480}" type="pres">
      <dgm:prSet presAssocID="{FF826D99-ED5A-4317-8162-30023744D7F1}" presName="iconRect" presStyleLbl="node1" presStyleIdx="2" presStyleCnt="4"/>
      <dgm:spPr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Gears"/>
        </a:ext>
      </dgm:extLst>
    </dgm:pt>
    <dgm:pt modelId="{F4479A7A-855D-40AD-ABA6-64A35B1DC4BC}" type="pres">
      <dgm:prSet presAssocID="{FF826D99-ED5A-4317-8162-30023744D7F1}" presName="spaceRect" presStyleCnt="0"/>
      <dgm:spPr/>
    </dgm:pt>
    <dgm:pt modelId="{C64C9C5A-27A2-453E-A20E-2055543EBE23}" type="pres">
      <dgm:prSet presAssocID="{FF826D99-ED5A-4317-8162-30023744D7F1}" presName="textRect" presStyleLbl="revTx" presStyleIdx="2" presStyleCnt="4">
        <dgm:presLayoutVars>
          <dgm:chMax val="1"/>
          <dgm:chPref val="1"/>
        </dgm:presLayoutVars>
      </dgm:prSet>
      <dgm:spPr/>
    </dgm:pt>
    <dgm:pt modelId="{5B1B4838-0D68-4FBF-8D21-8131B37F422B}" type="pres">
      <dgm:prSet presAssocID="{513B3C3F-607D-4AB0-B0ED-0A8F159F622D}" presName="sibTrans" presStyleLbl="sibTrans2D1" presStyleIdx="0" presStyleCnt="0"/>
      <dgm:spPr/>
    </dgm:pt>
    <dgm:pt modelId="{D85D5460-635C-4C5C-AF6A-FC31879FB697}" type="pres">
      <dgm:prSet presAssocID="{F986C11B-C9B2-4BB4-8453-7B810E08883A}" presName="compNode" presStyleCnt="0"/>
      <dgm:spPr/>
    </dgm:pt>
    <dgm:pt modelId="{5C39C35F-1878-40F5-8711-1DD8FDE62D33}" type="pres">
      <dgm:prSet presAssocID="{F986C11B-C9B2-4BB4-8453-7B810E08883A}" presName="iconBgRect" presStyleLbl="bgShp" presStyleIdx="3" presStyleCnt="4"/>
      <dgm:spPr/>
    </dgm:pt>
    <dgm:pt modelId="{860FE8C6-3B22-4EBB-81AC-3413166B5258}" type="pres">
      <dgm:prSet presAssocID="{F986C11B-C9B2-4BB4-8453-7B810E08883A}" presName="iconRect" presStyleLbl="node1" presStyleIdx="3" presStyleCnt="4"/>
      <dgm:spPr>
        <a:blipFill>
          <a:blip xmlns:r="http://schemas.openxmlformats.org/officeDocument/2006/relationships"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User"/>
        </a:ext>
      </dgm:extLst>
    </dgm:pt>
    <dgm:pt modelId="{E01668AC-94C3-4304-B861-3014EBC51F8B}" type="pres">
      <dgm:prSet presAssocID="{F986C11B-C9B2-4BB4-8453-7B810E08883A}" presName="spaceRect" presStyleCnt="0"/>
      <dgm:spPr/>
    </dgm:pt>
    <dgm:pt modelId="{EB0CB45B-5CCE-45ED-9F52-C19DAE450B77}" type="pres">
      <dgm:prSet presAssocID="{F986C11B-C9B2-4BB4-8453-7B810E08883A}" presName="textRect" presStyleLbl="revTx" presStyleIdx="3" presStyleCnt="4">
        <dgm:presLayoutVars>
          <dgm:chMax val="1"/>
          <dgm:chPref val="1"/>
        </dgm:presLayoutVars>
      </dgm:prSet>
      <dgm:spPr/>
    </dgm:pt>
  </dgm:ptLst>
  <dgm:cxnLst>
    <dgm:cxn modelId="{320EFB1D-0A93-42D5-8D1C-6A6F7776A507}" srcId="{71408025-FA2A-4B99-B811-4F2BBE28DDFD}" destId="{0CE11062-0355-4CA6-BC2B-87E06CA958AD}" srcOrd="0" destOrd="0" parTransId="{314003C5-D639-40D2-9AFA-6A81E06F7C44}" sibTransId="{76607B71-E417-41B1-8109-B950D2613CD3}"/>
    <dgm:cxn modelId="{946A4B1F-61E6-429E-95FF-4FF2627F2C38}" type="presOf" srcId="{0CE11062-0355-4CA6-BC2B-87E06CA958AD}" destId="{B1EF5390-DC27-48EF-A64E-69ED914CF595}" srcOrd="0" destOrd="0" presId="urn:microsoft.com/office/officeart/2018/2/layout/IconCircleList"/>
    <dgm:cxn modelId="{6ABA142F-2C41-4229-809D-C088BE54D9A6}" srcId="{71408025-FA2A-4B99-B811-4F2BBE28DDFD}" destId="{FF826D99-ED5A-4317-8162-30023744D7F1}" srcOrd="2" destOrd="0" parTransId="{2B493C68-0E31-4428-B001-D1710AA490F1}" sibTransId="{513B3C3F-607D-4AB0-B0ED-0A8F159F622D}"/>
    <dgm:cxn modelId="{08B0F145-EFA9-447C-9F59-C34AEB3D7E10}" type="presOf" srcId="{FF826D99-ED5A-4317-8162-30023744D7F1}" destId="{C64C9C5A-27A2-453E-A20E-2055543EBE23}" srcOrd="0" destOrd="0" presId="urn:microsoft.com/office/officeart/2018/2/layout/IconCircleList"/>
    <dgm:cxn modelId="{C9B9704E-8E68-4A09-A617-F851ABD007B3}" type="presOf" srcId="{2A282E86-56EC-4D48-BE50-B2EBE9443A2B}" destId="{DA2CB9BC-A23D-4D69-8A38-3C7E470881F0}" srcOrd="0" destOrd="0" presId="urn:microsoft.com/office/officeart/2018/2/layout/IconCircleList"/>
    <dgm:cxn modelId="{55C72A75-35AD-46EF-BBA9-944895FB50D2}" type="presOf" srcId="{211478FE-8567-4156-B335-D6F47F2058F3}" destId="{3BE64D66-E813-4C95-9061-993A9182CDCA}" srcOrd="0" destOrd="0" presId="urn:microsoft.com/office/officeart/2018/2/layout/IconCircleList"/>
    <dgm:cxn modelId="{A8559AA1-8562-41FD-A34A-452201DF1543}" type="presOf" srcId="{F986C11B-C9B2-4BB4-8453-7B810E08883A}" destId="{EB0CB45B-5CCE-45ED-9F52-C19DAE450B77}" srcOrd="0" destOrd="0" presId="urn:microsoft.com/office/officeart/2018/2/layout/IconCircleList"/>
    <dgm:cxn modelId="{533DC7AE-D275-43A7-A9FA-0F05A5A5BD58}" type="presOf" srcId="{513B3C3F-607D-4AB0-B0ED-0A8F159F622D}" destId="{5B1B4838-0D68-4FBF-8D21-8131B37F422B}" srcOrd="0" destOrd="0" presId="urn:microsoft.com/office/officeart/2018/2/layout/IconCircleList"/>
    <dgm:cxn modelId="{80F5CDD2-BAB4-4336-A18F-784DBF4F6C74}" srcId="{71408025-FA2A-4B99-B811-4F2BBE28DDFD}" destId="{2A282E86-56EC-4D48-BE50-B2EBE9443A2B}" srcOrd="1" destOrd="0" parTransId="{D1C17C02-7A0A-492D-A64B-C50FA3764EBE}" sibTransId="{211478FE-8567-4156-B335-D6F47F2058F3}"/>
    <dgm:cxn modelId="{76428BDC-7746-479D-9AE1-7900AA11AE0D}" type="presOf" srcId="{76607B71-E417-41B1-8109-B950D2613CD3}" destId="{F88BD0DB-CB5F-47AF-9FF9-F5E10B3BD3BC}" srcOrd="0" destOrd="0" presId="urn:microsoft.com/office/officeart/2018/2/layout/IconCircleList"/>
    <dgm:cxn modelId="{20A2B8EA-C807-4A6F-B7C0-74688166AE8D}" type="presOf" srcId="{71408025-FA2A-4B99-B811-4F2BBE28DDFD}" destId="{D9EB2740-3BD6-4C9D-B820-ABCED3F27BA3}" srcOrd="0" destOrd="0" presId="urn:microsoft.com/office/officeart/2018/2/layout/IconCircleList"/>
    <dgm:cxn modelId="{5CA95EF2-3601-4220-B390-C512A160F5A1}" srcId="{71408025-FA2A-4B99-B811-4F2BBE28DDFD}" destId="{F986C11B-C9B2-4BB4-8453-7B810E08883A}" srcOrd="3" destOrd="0" parTransId="{7C869BDF-C074-4BBD-8E86-6F355B2AF7FA}" sibTransId="{AE520B3D-03B1-4F11-A8D9-032593CE8C9F}"/>
    <dgm:cxn modelId="{38F5AACC-342D-4E60-AC1F-F58D53EA11AD}" type="presParOf" srcId="{D9EB2740-3BD6-4C9D-B820-ABCED3F27BA3}" destId="{8A5E45BC-EEE8-4D1B-952D-7F0FB2A9BB64}" srcOrd="0" destOrd="0" presId="urn:microsoft.com/office/officeart/2018/2/layout/IconCircleList"/>
    <dgm:cxn modelId="{221611CE-5FE6-4268-9A27-F421C3403C44}" type="presParOf" srcId="{8A5E45BC-EEE8-4D1B-952D-7F0FB2A9BB64}" destId="{D408AA8C-8A08-4E0A-9AE1-7231E7A357A2}" srcOrd="0" destOrd="0" presId="urn:microsoft.com/office/officeart/2018/2/layout/IconCircleList"/>
    <dgm:cxn modelId="{F0E3F142-3B23-4445-A4DD-4527011D8657}" type="presParOf" srcId="{D408AA8C-8A08-4E0A-9AE1-7231E7A357A2}" destId="{25137F0B-08B9-4271-8699-204310DB28A6}" srcOrd="0" destOrd="0" presId="urn:microsoft.com/office/officeart/2018/2/layout/IconCircleList"/>
    <dgm:cxn modelId="{79A8EC07-24D3-4B09-99A8-346D769F8552}" type="presParOf" srcId="{D408AA8C-8A08-4E0A-9AE1-7231E7A357A2}" destId="{9B8793E0-2110-460D-9FB1-134F36C202FB}" srcOrd="1" destOrd="0" presId="urn:microsoft.com/office/officeart/2018/2/layout/IconCircleList"/>
    <dgm:cxn modelId="{A8831364-D471-4B04-866E-E5514C4506B3}" type="presParOf" srcId="{D408AA8C-8A08-4E0A-9AE1-7231E7A357A2}" destId="{A1B2C918-61D1-46E3-A88A-AB144986D65C}" srcOrd="2" destOrd="0" presId="urn:microsoft.com/office/officeart/2018/2/layout/IconCircleList"/>
    <dgm:cxn modelId="{EA5C4350-FF29-4767-87EB-5EA247511CC6}" type="presParOf" srcId="{D408AA8C-8A08-4E0A-9AE1-7231E7A357A2}" destId="{B1EF5390-DC27-48EF-A64E-69ED914CF595}" srcOrd="3" destOrd="0" presId="urn:microsoft.com/office/officeart/2018/2/layout/IconCircleList"/>
    <dgm:cxn modelId="{72407D3B-0C2A-485A-BE6C-4A0C40FD3F47}" type="presParOf" srcId="{8A5E45BC-EEE8-4D1B-952D-7F0FB2A9BB64}" destId="{F88BD0DB-CB5F-47AF-9FF9-F5E10B3BD3BC}" srcOrd="1" destOrd="0" presId="urn:microsoft.com/office/officeart/2018/2/layout/IconCircleList"/>
    <dgm:cxn modelId="{D1D64084-2060-4C32-AD36-E6288BC2ACC7}" type="presParOf" srcId="{8A5E45BC-EEE8-4D1B-952D-7F0FB2A9BB64}" destId="{01862B30-6010-421B-B2F4-5618FD0FC992}" srcOrd="2" destOrd="0" presId="urn:microsoft.com/office/officeart/2018/2/layout/IconCircleList"/>
    <dgm:cxn modelId="{088CCA22-F13C-43F5-B083-9BBCF054EBDF}" type="presParOf" srcId="{01862B30-6010-421B-B2F4-5618FD0FC992}" destId="{CC29EBE6-5814-4014-8CA0-B72C3BE071C0}" srcOrd="0" destOrd="0" presId="urn:microsoft.com/office/officeart/2018/2/layout/IconCircleList"/>
    <dgm:cxn modelId="{4102942F-DD8E-4163-B51F-4DB459DAA942}" type="presParOf" srcId="{01862B30-6010-421B-B2F4-5618FD0FC992}" destId="{32BCA47B-D405-4379-A0C1-24C24FE2F977}" srcOrd="1" destOrd="0" presId="urn:microsoft.com/office/officeart/2018/2/layout/IconCircleList"/>
    <dgm:cxn modelId="{3BBCAB9E-CCBE-4B9C-AE01-A818CB2E64EB}" type="presParOf" srcId="{01862B30-6010-421B-B2F4-5618FD0FC992}" destId="{2AC9395D-6596-453D-BA33-47011CE63A06}" srcOrd="2" destOrd="0" presId="urn:microsoft.com/office/officeart/2018/2/layout/IconCircleList"/>
    <dgm:cxn modelId="{540225EA-3763-48F3-B237-37F284C479A5}" type="presParOf" srcId="{01862B30-6010-421B-B2F4-5618FD0FC992}" destId="{DA2CB9BC-A23D-4D69-8A38-3C7E470881F0}" srcOrd="3" destOrd="0" presId="urn:microsoft.com/office/officeart/2018/2/layout/IconCircleList"/>
    <dgm:cxn modelId="{0B30D216-E626-423B-9E58-1475228EB1A9}" type="presParOf" srcId="{8A5E45BC-EEE8-4D1B-952D-7F0FB2A9BB64}" destId="{3BE64D66-E813-4C95-9061-993A9182CDCA}" srcOrd="3" destOrd="0" presId="urn:microsoft.com/office/officeart/2018/2/layout/IconCircleList"/>
    <dgm:cxn modelId="{23529AA7-2F14-4840-AA16-87D8D5A3185E}" type="presParOf" srcId="{8A5E45BC-EEE8-4D1B-952D-7F0FB2A9BB64}" destId="{80A3CD0B-7484-4491-B068-0B40473CB978}" srcOrd="4" destOrd="0" presId="urn:microsoft.com/office/officeart/2018/2/layout/IconCircleList"/>
    <dgm:cxn modelId="{9EC31B2A-7AB0-41B4-98C2-BDA79B6FC0B1}" type="presParOf" srcId="{80A3CD0B-7484-4491-B068-0B40473CB978}" destId="{D76FDEA6-315D-4231-8FD4-96DBFFFB8EA8}" srcOrd="0" destOrd="0" presId="urn:microsoft.com/office/officeart/2018/2/layout/IconCircleList"/>
    <dgm:cxn modelId="{5F617F43-DD61-46A6-9CB7-D8C8BF5E4FC6}" type="presParOf" srcId="{80A3CD0B-7484-4491-B068-0B40473CB978}" destId="{C677BCE0-E092-4042-8B2E-90AB9A206480}" srcOrd="1" destOrd="0" presId="urn:microsoft.com/office/officeart/2018/2/layout/IconCircleList"/>
    <dgm:cxn modelId="{2F96D4F2-3616-41AB-B483-2C951D1E0886}" type="presParOf" srcId="{80A3CD0B-7484-4491-B068-0B40473CB978}" destId="{F4479A7A-855D-40AD-ABA6-64A35B1DC4BC}" srcOrd="2" destOrd="0" presId="urn:microsoft.com/office/officeart/2018/2/layout/IconCircleList"/>
    <dgm:cxn modelId="{BD65FC01-F16B-4A77-8F5C-36B2F87F2DA2}" type="presParOf" srcId="{80A3CD0B-7484-4491-B068-0B40473CB978}" destId="{C64C9C5A-27A2-453E-A20E-2055543EBE23}" srcOrd="3" destOrd="0" presId="urn:microsoft.com/office/officeart/2018/2/layout/IconCircleList"/>
    <dgm:cxn modelId="{626827F3-FC47-49D9-9348-5D4FB9732B7F}" type="presParOf" srcId="{8A5E45BC-EEE8-4D1B-952D-7F0FB2A9BB64}" destId="{5B1B4838-0D68-4FBF-8D21-8131B37F422B}" srcOrd="5" destOrd="0" presId="urn:microsoft.com/office/officeart/2018/2/layout/IconCircleList"/>
    <dgm:cxn modelId="{6BCAE35E-E750-494A-83A7-F22CF92C51C3}" type="presParOf" srcId="{8A5E45BC-EEE8-4D1B-952D-7F0FB2A9BB64}" destId="{D85D5460-635C-4C5C-AF6A-FC31879FB697}" srcOrd="6" destOrd="0" presId="urn:microsoft.com/office/officeart/2018/2/layout/IconCircleList"/>
    <dgm:cxn modelId="{51A6C5A0-10B8-4ABE-B008-13BA65A49543}" type="presParOf" srcId="{D85D5460-635C-4C5C-AF6A-FC31879FB697}" destId="{5C39C35F-1878-40F5-8711-1DD8FDE62D33}" srcOrd="0" destOrd="0" presId="urn:microsoft.com/office/officeart/2018/2/layout/IconCircleList"/>
    <dgm:cxn modelId="{FFAEC1F1-FB19-4B6D-80C9-1D3B00E1EE48}" type="presParOf" srcId="{D85D5460-635C-4C5C-AF6A-FC31879FB697}" destId="{860FE8C6-3B22-4EBB-81AC-3413166B5258}" srcOrd="1" destOrd="0" presId="urn:microsoft.com/office/officeart/2018/2/layout/IconCircleList"/>
    <dgm:cxn modelId="{053AD2AD-49F0-434F-9C88-3A1384B1E662}" type="presParOf" srcId="{D85D5460-635C-4C5C-AF6A-FC31879FB697}" destId="{E01668AC-94C3-4304-B861-3014EBC51F8B}" srcOrd="2" destOrd="0" presId="urn:microsoft.com/office/officeart/2018/2/layout/IconCircleList"/>
    <dgm:cxn modelId="{C4DE9AD2-43D3-4CE9-9412-07826874108D}" type="presParOf" srcId="{D85D5460-635C-4C5C-AF6A-FC31879FB697}" destId="{EB0CB45B-5CCE-45ED-9F52-C19DAE450B77}" srcOrd="3" destOrd="0" presId="urn:microsoft.com/office/officeart/2018/2/layout/IconCircle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C602C3C-F1DB-4007-9AFD-5D690A971FF9}">
      <dsp:nvSpPr>
        <dsp:cNvPr id="0" name=""/>
        <dsp:cNvSpPr/>
      </dsp:nvSpPr>
      <dsp:spPr>
        <a:xfrm>
          <a:off x="0" y="728399"/>
          <a:ext cx="10972485" cy="1234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7B0E0CF-9A41-4D53-91C6-F110D9367CA6}">
      <dsp:nvSpPr>
        <dsp:cNvPr id="0" name=""/>
        <dsp:cNvSpPr/>
      </dsp:nvSpPr>
      <dsp:spPr>
        <a:xfrm>
          <a:off x="548624" y="5159"/>
          <a:ext cx="7680739" cy="144648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0314" tIns="0" rIns="290314" bIns="0" numCol="1" spcCol="1270" anchor="ctr" anchorCtr="0">
          <a:noAutofit/>
        </a:bodyPr>
        <a:lstStyle/>
        <a:p>
          <a:pPr marL="0" lvl="0" indent="0" algn="l" defTabSz="2178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900" kern="1200">
              <a:hlinkClick xmlns:r="http://schemas.openxmlformats.org/officeDocument/2006/relationships" r:id="rId1"/>
            </a:rPr>
            <a:t>D365 Debug Tutorial 1</a:t>
          </a:r>
          <a:endParaRPr lang="en-US" sz="4900" kern="1200"/>
        </a:p>
      </dsp:txBody>
      <dsp:txXfrm>
        <a:off x="619235" y="75770"/>
        <a:ext cx="7539517" cy="1305258"/>
      </dsp:txXfrm>
    </dsp:sp>
    <dsp:sp modelId="{D03D2139-77AD-485B-B84A-97F8AF11D2E5}">
      <dsp:nvSpPr>
        <dsp:cNvPr id="0" name=""/>
        <dsp:cNvSpPr/>
      </dsp:nvSpPr>
      <dsp:spPr>
        <a:xfrm>
          <a:off x="0" y="2951039"/>
          <a:ext cx="10972485" cy="1234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B8F7596-2796-43C6-AF2A-71587EDB2AEB}">
      <dsp:nvSpPr>
        <dsp:cNvPr id="0" name=""/>
        <dsp:cNvSpPr/>
      </dsp:nvSpPr>
      <dsp:spPr>
        <a:xfrm>
          <a:off x="548624" y="2227799"/>
          <a:ext cx="7680739" cy="144648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0314" tIns="0" rIns="290314" bIns="0" numCol="1" spcCol="1270" anchor="ctr" anchorCtr="0">
          <a:noAutofit/>
        </a:bodyPr>
        <a:lstStyle/>
        <a:p>
          <a:pPr marL="0" lvl="0" indent="0" algn="l" defTabSz="2178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900" kern="1200">
              <a:hlinkClick xmlns:r="http://schemas.openxmlformats.org/officeDocument/2006/relationships" r:id="rId2"/>
            </a:rPr>
            <a:t>D365 Debug Tutorial 2</a:t>
          </a:r>
          <a:endParaRPr lang="en-US" sz="4900" kern="1200"/>
        </a:p>
      </dsp:txBody>
      <dsp:txXfrm>
        <a:off x="619235" y="2298410"/>
        <a:ext cx="7539517" cy="130525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5137F0B-08B9-4271-8699-204310DB28A6}">
      <dsp:nvSpPr>
        <dsp:cNvPr id="0" name=""/>
        <dsp:cNvSpPr/>
      </dsp:nvSpPr>
      <dsp:spPr>
        <a:xfrm>
          <a:off x="289791" y="363372"/>
          <a:ext cx="1375892" cy="1375892"/>
        </a:xfrm>
        <a:prstGeom prst="ellipse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B8793E0-2110-460D-9FB1-134F36C202FB}">
      <dsp:nvSpPr>
        <dsp:cNvPr id="0" name=""/>
        <dsp:cNvSpPr/>
      </dsp:nvSpPr>
      <dsp:spPr>
        <a:xfrm>
          <a:off x="578729" y="652309"/>
          <a:ext cx="798017" cy="798017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0795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1EF5390-DC27-48EF-A64E-69ED914CF595}">
      <dsp:nvSpPr>
        <dsp:cNvPr id="0" name=""/>
        <dsp:cNvSpPr/>
      </dsp:nvSpPr>
      <dsp:spPr>
        <a:xfrm>
          <a:off x="1960518" y="363372"/>
          <a:ext cx="3243175" cy="137589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>
              <a:hlinkClick xmlns:r="http://schemas.openxmlformats.org/officeDocument/2006/relationships" r:id="rId3"/>
            </a:rPr>
            <a:t>How To Debug D365</a:t>
          </a:r>
          <a:endParaRPr lang="en-US" sz="2400" kern="1200"/>
        </a:p>
      </dsp:txBody>
      <dsp:txXfrm>
        <a:off x="1960518" y="363372"/>
        <a:ext cx="3243175" cy="1375892"/>
      </dsp:txXfrm>
    </dsp:sp>
    <dsp:sp modelId="{CC29EBE6-5814-4014-8CA0-B72C3BE071C0}">
      <dsp:nvSpPr>
        <dsp:cNvPr id="0" name=""/>
        <dsp:cNvSpPr/>
      </dsp:nvSpPr>
      <dsp:spPr>
        <a:xfrm>
          <a:off x="5768791" y="363372"/>
          <a:ext cx="1375892" cy="1375892"/>
        </a:xfrm>
        <a:prstGeom prst="ellipse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2BCA47B-D405-4379-A0C1-24C24FE2F977}">
      <dsp:nvSpPr>
        <dsp:cNvPr id="0" name=""/>
        <dsp:cNvSpPr/>
      </dsp:nvSpPr>
      <dsp:spPr>
        <a:xfrm>
          <a:off x="6057729" y="652309"/>
          <a:ext cx="798017" cy="798017"/>
        </a:xfrm>
        <a:prstGeom prst="rect">
          <a:avLst/>
        </a:prstGeom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a:blipFill>
        <a:ln w="10795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A2CB9BC-A23D-4D69-8A38-3C7E470881F0}">
      <dsp:nvSpPr>
        <dsp:cNvPr id="0" name=""/>
        <dsp:cNvSpPr/>
      </dsp:nvSpPr>
      <dsp:spPr>
        <a:xfrm>
          <a:off x="7439518" y="363372"/>
          <a:ext cx="3243175" cy="137589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>
              <a:hlinkClick xmlns:r="http://schemas.openxmlformats.org/officeDocument/2006/relationships" r:id="rId6"/>
            </a:rPr>
            <a:t>How To Debug D365 Part 2</a:t>
          </a:r>
          <a:endParaRPr lang="en-US" sz="2400" kern="1200"/>
        </a:p>
      </dsp:txBody>
      <dsp:txXfrm>
        <a:off x="7439518" y="363372"/>
        <a:ext cx="3243175" cy="1375892"/>
      </dsp:txXfrm>
    </dsp:sp>
    <dsp:sp modelId="{D76FDEA6-315D-4231-8FD4-96DBFFFB8EA8}">
      <dsp:nvSpPr>
        <dsp:cNvPr id="0" name=""/>
        <dsp:cNvSpPr/>
      </dsp:nvSpPr>
      <dsp:spPr>
        <a:xfrm>
          <a:off x="289791" y="2451734"/>
          <a:ext cx="1375892" cy="1375892"/>
        </a:xfrm>
        <a:prstGeom prst="ellipse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677BCE0-E092-4042-8B2E-90AB9A206480}">
      <dsp:nvSpPr>
        <dsp:cNvPr id="0" name=""/>
        <dsp:cNvSpPr/>
      </dsp:nvSpPr>
      <dsp:spPr>
        <a:xfrm>
          <a:off x="578729" y="2740671"/>
          <a:ext cx="798017" cy="798017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0795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64C9C5A-27A2-453E-A20E-2055543EBE23}">
      <dsp:nvSpPr>
        <dsp:cNvPr id="0" name=""/>
        <dsp:cNvSpPr/>
      </dsp:nvSpPr>
      <dsp:spPr>
        <a:xfrm>
          <a:off x="1960518" y="2451734"/>
          <a:ext cx="3243175" cy="137589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>
              <a:hlinkClick xmlns:r="http://schemas.openxmlformats.org/officeDocument/2006/relationships" r:id="rId9"/>
            </a:rPr>
            <a:t>How To Load D365 Debug Symbols</a:t>
          </a:r>
          <a:endParaRPr lang="en-US" sz="2400" kern="1200"/>
        </a:p>
      </dsp:txBody>
      <dsp:txXfrm>
        <a:off x="1960518" y="2451734"/>
        <a:ext cx="3243175" cy="1375892"/>
      </dsp:txXfrm>
    </dsp:sp>
    <dsp:sp modelId="{5C39C35F-1878-40F5-8711-1DD8FDE62D33}">
      <dsp:nvSpPr>
        <dsp:cNvPr id="0" name=""/>
        <dsp:cNvSpPr/>
      </dsp:nvSpPr>
      <dsp:spPr>
        <a:xfrm>
          <a:off x="5768791" y="2451734"/>
          <a:ext cx="1375892" cy="1375892"/>
        </a:xfrm>
        <a:prstGeom prst="ellipse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60FE8C6-3B22-4EBB-81AC-3413166B5258}">
      <dsp:nvSpPr>
        <dsp:cNvPr id="0" name=""/>
        <dsp:cNvSpPr/>
      </dsp:nvSpPr>
      <dsp:spPr>
        <a:xfrm>
          <a:off x="6057729" y="2740671"/>
          <a:ext cx="798017" cy="798017"/>
        </a:xfrm>
        <a:prstGeom prst="rect">
          <a:avLst/>
        </a:prstGeom>
        <a:blipFill>
          <a:blip xmlns:r="http://schemas.openxmlformats.org/officeDocument/2006/relationships"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a:blipFill>
        <a:ln w="10795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B0CB45B-5CCE-45ED-9F52-C19DAE450B77}">
      <dsp:nvSpPr>
        <dsp:cNvPr id="0" name=""/>
        <dsp:cNvSpPr/>
      </dsp:nvSpPr>
      <dsp:spPr>
        <a:xfrm>
          <a:off x="7439518" y="2451734"/>
          <a:ext cx="3243175" cy="137589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>
              <a:hlinkClick xmlns:r="http://schemas.openxmlformats.org/officeDocument/2006/relationships" r:id="rId12"/>
            </a:rPr>
            <a:t>How To Debug Batch Jobs In D365</a:t>
          </a:r>
          <a:endParaRPr lang="en-US" sz="2400" kern="1200"/>
        </a:p>
      </dsp:txBody>
      <dsp:txXfrm>
        <a:off x="7439518" y="2451734"/>
        <a:ext cx="3243175" cy="137589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18/2/layout/IconCircleList">
  <dgm:title val="Icon Circle List"/>
  <dgm:desc val="Use to show non-sequential or grouped chunks of information accompanied by related visuals. Circular shapes can hold an icon or small picture and corresponding text box shows Level 1 text. Works best for icons or small pictures with medium-length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alg type="sp"/>
    <dgm:shape xmlns:r="http://schemas.openxmlformats.org/officeDocument/2006/relationships" r:blip="">
      <dgm:adjLst/>
    </dgm:shape>
    <dgm:presOf/>
    <dgm:choose name="Name0">
      <dgm:if name="Name1" axis="ch" ptType="node" func="cnt" op="lte" val="3">
        <dgm:constrLst>
          <dgm:constr type="w" for="ch" forName="container" refType="w"/>
          <dgm:constr type="h" for="ch" forName="container" refType="h" fact="0.4"/>
        </dgm:constrLst>
      </dgm:if>
      <dgm:else name="Name2">
        <dgm:constrLst>
          <dgm:constr type="w" for="ch" forName="container" refType="w"/>
          <dgm:constr type="h" for="ch" forName="container" refType="h"/>
        </dgm:constrLst>
      </dgm:else>
    </dgm:choose>
    <dgm:ruleLst>
      <dgm:rule type="h" for="ch" forName="container" val="INF" fact="NaN" max="NaN"/>
    </dgm:ruleLst>
    <dgm:layoutNode name="container">
      <dgm:varLst>
        <dgm:dir/>
        <dgm:resizeHandles val="exact"/>
      </dgm:varLst>
      <dgm:choose name="Name3">
        <dgm:if name="Name4" axis="self" func="var" arg="dir" op="equ" val="norm">
          <dgm:alg type="snake">
            <dgm:param type="grDir" val="tL"/>
            <dgm:param type="flowDir" val="row"/>
            <dgm:param type="contDir" val="sameDir"/>
          </dgm:alg>
        </dgm:if>
        <dgm:else name="Name5">
          <dgm:alg type="snake">
            <dgm:param type="grDir" val="tR"/>
            <dgm:param type="flowDir" val="row"/>
            <dgm:param type="contDir" val="sameDi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w" fact="0.28"/>
        <dgm:constr type="w" for="ch" forName="sibTrans" refType="w" refFor="ch" refForName="compNode" fact="0.115"/>
        <dgm:constr type="sp" refType="h" op="equ" fact="0.17"/>
        <dgm:constr type="primFontSz" for="des" ptType="node" op="equ" val="24"/>
        <dgm:constr type="h" for="des" forName="compNode" op="equ"/>
        <dgm:constr type="h" for="des" forName="iconBgRect" op="equ"/>
      </dgm:constrLst>
      <dgm:ruleLst>
        <dgm:rule type="w" for="ch" forName="compNode" val="60" fact="NaN" max="NaN"/>
      </dgm:ruleLst>
      <dgm:forEach name="Name6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 axis="self"/>
          <dgm:constrLst>
            <dgm:constr type="w" for="ch" forName="iconBgRect" refType="w" fact="0.28"/>
            <dgm:constr type="h" for="ch" forName="iconBgRect" refType="w" refFor="ch" refForName="iconBgRect"/>
            <dgm:constr type="t" for="ch" forName="iconBgRect"/>
            <dgm:constr type="l" for="ch" forName="iconBgRect"/>
            <dgm:constr type="w" for="ch" forName="iconRect" refType="w" refFor="ch" refForName="iconBgRect" fact="0.58"/>
            <dgm:constr type="h" for="ch" forName="iconRect" refType="w" refFor="ch" refForName="iconRect"/>
            <dgm:constr type="ctrX" for="ch" forName="iconRect" refType="ctrX" refFor="ch" refForName="iconBgRect"/>
            <dgm:constr type="ctrY" for="ch" forName="iconRect" refType="ctrY" refFor="ch" refForName="iconBgRect"/>
            <dgm:constr type="w" for="ch" forName="spaceRect" refType="w" fact="0.06"/>
            <dgm:constr type="h" for="ch" forName="spaceRect" refType="h" refFor="ch" refForName="iconBgRect"/>
            <dgm:constr type="t" for="ch" forName="spaceRect" refType="t" refFor="ch" refForName="iconBgRect"/>
            <dgm:constr type="l" for="ch" forName="spaceRect" refType="r" refFor="ch" refForName="iconBgRect"/>
            <dgm:constr type="h" for="ch" forName="textRect" refType="h" refFor="ch" refForName="iconBgRect"/>
            <dgm:constr type="t" for="ch" forName="textRect" refType="t" refFor="ch" refForName="iconBgRect"/>
            <dgm:constr type="l" for="ch" forName="textRect" refType="r" refFor="ch" refForName="spaceRect"/>
          </dgm:constrLst>
          <dgm:ruleLst/>
          <dgm:layoutNode name="iconBgRect" styleLbl="bgShp">
            <dgm:alg type="sp"/>
            <dgm:shape xmlns:r="http://schemas.openxmlformats.org/officeDocument/2006/relationships" type="ellipse" r:blip="">
              <dgm:adjLst/>
            </dgm:shape>
            <dgm:presOf/>
            <dgm:constrLst/>
            <dgm:ruleLst/>
          </dgm:layoutNode>
          <dgm:layoutNode name="iconRect" styleLbl="node1">
            <dgm:alg type="sp"/>
            <dgm:shape xmlns:r="http://schemas.openxmlformats.org/officeDocument/2006/relationships" type="rect" r:blip="" blipPhldr="1">
              <dgm:adjLst/>
            </dgm:shape>
            <dgm:presOf/>
            <dgm:constrLst/>
            <dgm:ruleLst/>
          </dgm:layoutNode>
          <dgm:layoutNode name="spaceRect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textRect" styleLbl="revTx">
            <dgm:varLst>
              <dgm:chMax val="1"/>
              <dgm:chPref val="1"/>
            </dgm:varLst>
            <dgm:choose name="Name7">
              <dgm:if name="Name8" func="var" arg="dir" op="equ" val="norm">
                <dgm:alg type="tx">
                  <dgm:param type="txAnchorVert" val="mid"/>
                  <dgm:param type="parTxLTRAlign" val="l"/>
                  <dgm:param type="shpTxLTRAlignCh" val="l"/>
                  <dgm:param type="parTxRTLAlign" val="l"/>
                  <dgm:param type="shpTxRTLAlignCh" val="l"/>
                </dgm:alg>
              </dgm:if>
              <dgm:else name="Name9">
                <dgm:alg type="tx">
                  <dgm:param type="txAnchorVert" val="mid"/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11" fact="NaN" max="NaN"/>
            </dgm:ruleLst>
          </dgm:layoutNode>
        </dgm:layoutNode>
        <dgm:forEach name="Name10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</dgm1612:lstStyle>
    </a:ext>
  </dgm:extLst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Header Placeholder 5"/>
          <p:cNvSpPr>
            <a:spLocks noGrp="1"/>
          </p:cNvSpPr>
          <p:nvPr>
            <p:ph type="hdr" sz="quarter"/>
          </p:nvPr>
        </p:nvSpPr>
        <p:spPr>
          <a:xfrm>
            <a:off x="0" y="-11574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/>
              <a:t>CRMUG Summit 2017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E58CAF0-866C-41B3-A854-572A2A51FA6A}" type="datetime8">
              <a:rPr lang="en-US" smtClean="0">
                <a:latin typeface="Arial" panose="020B0604020202020204" pitchFamily="34" charset="0"/>
                <a:cs typeface="Arial" panose="020B0604020202020204" pitchFamily="34" charset="0"/>
              </a:rPr>
              <a:t>10/15/2025 3:59 PM</a:t>
            </a:fld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3"/>
          </p:nvPr>
        </p:nvSpPr>
        <p:spPr>
          <a:xfrm>
            <a:off x="5783579" y="8685213"/>
            <a:ext cx="1072833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C9E9D6-92A0-482B-A603-C9BA7FFB8190}" type="slidenum">
              <a:rPr lang="en-US" smtClean="0"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ooter Placeholder 7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5795010" cy="3324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398463" defTabSz="914099" eaLnBrk="0" hangingPunct="0"/>
            <a:r>
              <a:rPr lang="en-US" sz="40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Arial" panose="020B0604020202020204" pitchFamily="34" charset="0"/>
                <a:ea typeface="Segoe UI" pitchFamily="34" charset="0"/>
                <a:cs typeface="Arial" panose="020B0604020202020204" pitchFamily="34" charset="0"/>
              </a:rPr>
              <a:t>© 2017 Dynamic Communities.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3904595630"/>
      </p:ext>
    </p:extLst>
  </p:cSld>
  <p:clrMap bg1="lt1" tx1="dk1" bg2="lt2" tx2="dk2" accent1="accent1" accent2="accent2" accent3="accent3" accent4="accent4" accent5="accent5" accent6="accent6" hlink="hlink" folHlink="folHlink"/>
  <p:hf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Header Placeholder 7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CRMUG Summit 2017</a:t>
            </a:r>
          </a:p>
        </p:txBody>
      </p:sp>
      <p:sp>
        <p:nvSpPr>
          <p:cNvPr id="9" name="Slide Image Placeholder 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11" name="Date Placeholder 10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2058EF5B-311B-4148-8831-2D28534D49CD}" type="datetime8">
              <a:rPr lang="en-US" smtClean="0"/>
              <a:t>10/15/2025 3:59 PM</a:t>
            </a:fld>
            <a:endParaRPr lang="en-US"/>
          </a:p>
        </p:txBody>
      </p:sp>
      <p:sp>
        <p:nvSpPr>
          <p:cNvPr id="12" name="Notes Placeholder 11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5"/>
          </p:nvPr>
        </p:nvSpPr>
        <p:spPr>
          <a:xfrm>
            <a:off x="5909309" y="8685213"/>
            <a:ext cx="947103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B4008EB6-D09E-4580-8CD6-DDB14511944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Footer Placeholder 7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5795010" cy="3324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398463" defTabSz="914099" eaLnBrk="0" hangingPunct="0"/>
            <a:r>
              <a:rPr lang="en-US" sz="40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Arial" panose="020B0604020202020204" pitchFamily="34" charset="0"/>
                <a:ea typeface="Segoe UI" pitchFamily="34" charset="0"/>
                <a:cs typeface="Arial" panose="020B0604020202020204" pitchFamily="34" charset="0"/>
              </a:rPr>
              <a:t>© 2017 Dynamic Communities.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624648265"/>
      </p:ext>
    </p:extLst>
  </p:cSld>
  <p:clrMap bg1="lt1" tx1="dk1" bg2="lt2" tx2="dk2" accent1="accent1" accent2="accent2" accent3="accent3" accent4="accent4" accent5="accent5" accent6="accent6" hlink="hlink" folHlink="folHlink"/>
  <p:hf ftr="0"/>
  <p:notesStyle>
    <a:lvl1pPr marL="0" algn="l" defTabSz="932742" rtl="0" eaLnBrk="1" latinLnBrk="0" hangingPunct="1">
      <a:lnSpc>
        <a:spcPct val="90000"/>
      </a:lnSpc>
      <a:spcAft>
        <a:spcPts val="340"/>
      </a:spcAft>
      <a:defRPr sz="9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217262" indent="-107956" algn="l" defTabSz="932742" rtl="0" eaLnBrk="1" latinLnBrk="0" hangingPunct="1">
      <a:lnSpc>
        <a:spcPct val="90000"/>
      </a:lnSpc>
      <a:spcAft>
        <a:spcPts val="340"/>
      </a:spcAft>
      <a:buFont typeface="Arial" pitchFamily="34" charset="0"/>
      <a:buChar char="•"/>
      <a:defRPr sz="9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334664" indent="-117403" algn="l" defTabSz="932742" rtl="0" eaLnBrk="1" latinLnBrk="0" hangingPunct="1">
      <a:lnSpc>
        <a:spcPct val="90000"/>
      </a:lnSpc>
      <a:spcAft>
        <a:spcPts val="340"/>
      </a:spcAft>
      <a:buFont typeface="Arial" pitchFamily="34" charset="0"/>
      <a:buChar char="•"/>
      <a:defRPr sz="9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492551" indent="-149789" algn="l" defTabSz="932742" rtl="0" eaLnBrk="1" latinLnBrk="0" hangingPunct="1">
      <a:lnSpc>
        <a:spcPct val="90000"/>
      </a:lnSpc>
      <a:spcAft>
        <a:spcPts val="340"/>
      </a:spcAft>
      <a:buFont typeface="Arial" pitchFamily="34" charset="0"/>
      <a:buChar char="•"/>
      <a:defRPr sz="9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627496" indent="-117403" algn="l" defTabSz="932742" rtl="0" eaLnBrk="1" latinLnBrk="0" hangingPunct="1">
      <a:lnSpc>
        <a:spcPct val="90000"/>
      </a:lnSpc>
      <a:spcAft>
        <a:spcPts val="340"/>
      </a:spcAft>
      <a:buFont typeface="Arial" pitchFamily="34" charset="0"/>
      <a:buChar char="•"/>
      <a:defRPr sz="9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331856" algn="l" defTabSz="93274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98226" algn="l" defTabSz="93274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64597" algn="l" defTabSz="93274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730969" algn="l" defTabSz="93274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header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3D4114E-5918-B1DB-D683-8740D06335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2153" y="765713"/>
            <a:ext cx="10972484" cy="712249"/>
          </a:xfrm>
          <a:prstGeom prst="rect">
            <a:avLst/>
          </a:prstGeom>
        </p:spPr>
        <p:txBody>
          <a:bodyPr vert="horz" wrap="square" lIns="146304" tIns="91440" rIns="146304" bIns="91440" rtlCol="0" anchor="ctr">
            <a:noAutofit/>
          </a:bodyPr>
          <a:lstStyle>
            <a:lvl1pPr>
              <a:defRPr sz="4400" b="1" i="0" baseline="0">
                <a:solidFill>
                  <a:srgbClr val="1E275C"/>
                </a:solidFill>
                <a:latin typeface="Segoe" panose="020B0502040200020203" pitchFamily="34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067774B5-F68C-1108-7441-1A84E31C50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1836" y="1668462"/>
            <a:ext cx="10972485" cy="4190999"/>
          </a:xfrm>
          <a:prstGeom prst="rect">
            <a:avLst/>
          </a:prstGeom>
        </p:spPr>
        <p:txBody>
          <a:bodyPr vert="horz" wrap="square" lIns="146304" tIns="91440" rIns="146304" bIns="91440" rtlCol="0">
            <a:noAutofit/>
          </a:bodyPr>
          <a:lstStyle>
            <a:lvl1pPr>
              <a:defRPr baseline="0">
                <a:solidFill>
                  <a:schemeClr val="bg1">
                    <a:lumMod val="50000"/>
                  </a:schemeClr>
                </a:solidFill>
              </a:defRPr>
            </a:lvl1pPr>
            <a:lvl2pPr>
              <a:defRPr baseline="0">
                <a:solidFill>
                  <a:schemeClr val="bg1">
                    <a:lumMod val="50000"/>
                  </a:schemeClr>
                </a:solidFill>
              </a:defRPr>
            </a:lvl2pPr>
            <a:lvl3pPr>
              <a:defRPr baseline="0">
                <a:solidFill>
                  <a:schemeClr val="bg1">
                    <a:lumMod val="50000"/>
                  </a:schemeClr>
                </a:solidFill>
              </a:defRPr>
            </a:lvl3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C67BE35-4283-FC22-2DF1-9BAE77625F2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350375" y="302406"/>
            <a:ext cx="3086100" cy="10922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6ADF9018-552B-83D7-92A3-76120E4637B5}"/>
              </a:ext>
            </a:extLst>
          </p:cNvPr>
          <p:cNvSpPr/>
          <p:nvPr userDrawn="1"/>
        </p:nvSpPr>
        <p:spPr bwMode="auto">
          <a:xfrm>
            <a:off x="-3" y="0"/>
            <a:ext cx="12436477" cy="357051"/>
          </a:xfrm>
          <a:prstGeom prst="rect">
            <a:avLst/>
          </a:prstGeom>
          <a:solidFill>
            <a:schemeClr val="accent2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CFDFF33-C3AC-4360-2256-6D09B51BC89A}"/>
              </a:ext>
            </a:extLst>
          </p:cNvPr>
          <p:cNvSpPr/>
          <p:nvPr userDrawn="1"/>
        </p:nvSpPr>
        <p:spPr bwMode="auto">
          <a:xfrm>
            <a:off x="-3" y="6637474"/>
            <a:ext cx="12436478" cy="357051"/>
          </a:xfrm>
          <a:prstGeom prst="rect">
            <a:avLst/>
          </a:prstGeom>
          <a:solidFill>
            <a:schemeClr val="accent2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9E7527AD-759C-5A08-98E2-71BD229E8255}"/>
              </a:ext>
            </a:extLst>
          </p:cNvPr>
          <p:cNvCxnSpPr/>
          <p:nvPr userDrawn="1"/>
        </p:nvCxnSpPr>
        <p:spPr>
          <a:xfrm>
            <a:off x="-4" y="385588"/>
            <a:ext cx="12436478" cy="0"/>
          </a:xfrm>
          <a:prstGeom prst="line">
            <a:avLst/>
          </a:prstGeom>
          <a:ln w="53975">
            <a:solidFill>
              <a:srgbClr val="F5912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object 10">
            <a:extLst>
              <a:ext uri="{FF2B5EF4-FFF2-40B4-BE49-F238E27FC236}">
                <a16:creationId xmlns:a16="http://schemas.microsoft.com/office/drawing/2014/main" id="{C02CC332-457D-2159-182F-CF67A980D719}"/>
              </a:ext>
            </a:extLst>
          </p:cNvPr>
          <p:cNvSpPr txBox="1"/>
          <p:nvPr userDrawn="1"/>
        </p:nvSpPr>
        <p:spPr>
          <a:xfrm>
            <a:off x="9732132" y="6713921"/>
            <a:ext cx="2684147" cy="20005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lIns="0" tIns="0" rIns="0" bIns="0">
            <a:spAutoFit/>
          </a:bodyPr>
          <a:lstStyle/>
          <a:p>
            <a:pPr indent="12700">
              <a:spcBef>
                <a:spcPts val="100"/>
              </a:spcBef>
              <a:defRPr sz="1300" spc="215">
                <a:solidFill>
                  <a:srgbClr val="3C474C"/>
                </a:solidFill>
                <a:latin typeface="Lucida Sans Unicode"/>
                <a:ea typeface="Lucida Sans Unicode"/>
                <a:cs typeface="Lucida Sans Unicode"/>
                <a:sym typeface="Lucida Sans Unicode"/>
              </a:defRPr>
            </a:pPr>
            <a:r>
              <a:rPr baseline="0" dirty="0">
                <a:solidFill>
                  <a:schemeClr val="tx1"/>
                </a:solidFill>
              </a:rPr>
              <a:t>@</a:t>
            </a:r>
            <a:r>
              <a:rPr spc="-65" baseline="0" dirty="0">
                <a:solidFill>
                  <a:schemeClr val="tx1"/>
                </a:solidFill>
              </a:rPr>
              <a:t> </a:t>
            </a:r>
            <a:r>
              <a:rPr spc="-50" baseline="0" dirty="0">
                <a:solidFill>
                  <a:schemeClr val="tx1"/>
                </a:solidFill>
              </a:rPr>
              <a:t>202</a:t>
            </a:r>
            <a:r>
              <a:rPr lang="en-US" spc="-50" baseline="0" dirty="0">
                <a:solidFill>
                  <a:schemeClr val="tx1"/>
                </a:solidFill>
              </a:rPr>
              <a:t>5</a:t>
            </a:r>
            <a:r>
              <a:rPr spc="-65" baseline="0" dirty="0">
                <a:solidFill>
                  <a:schemeClr val="tx1"/>
                </a:solidFill>
              </a:rPr>
              <a:t> </a:t>
            </a:r>
            <a:r>
              <a:rPr spc="60" baseline="0" dirty="0">
                <a:solidFill>
                  <a:schemeClr val="tx1"/>
                </a:solidFill>
              </a:rPr>
              <a:t>Dynamic</a:t>
            </a:r>
            <a:r>
              <a:rPr spc="-65" baseline="0" dirty="0">
                <a:solidFill>
                  <a:schemeClr val="tx1"/>
                </a:solidFill>
              </a:rPr>
              <a:t> </a:t>
            </a:r>
            <a:r>
              <a:rPr spc="40" baseline="0" dirty="0">
                <a:solidFill>
                  <a:schemeClr val="tx1"/>
                </a:solidFill>
              </a:rPr>
              <a:t>Communities</a:t>
            </a:r>
          </a:p>
        </p:txBody>
      </p:sp>
    </p:spTree>
    <p:extLst>
      <p:ext uri="{BB962C8B-B14F-4D97-AF65-F5344CB8AC3E}">
        <p14:creationId xmlns:p14="http://schemas.microsoft.com/office/powerpoint/2010/main" val="378883854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203">
          <p15:clr>
            <a:srgbClr val="FBAE40"/>
          </p15:clr>
        </p15:guide>
        <p15:guide id="2" orient="horz" pos="105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Agenda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Palm trees in the sky&#10;&#10;Description automatically generated">
            <a:extLst>
              <a:ext uri="{FF2B5EF4-FFF2-40B4-BE49-F238E27FC236}">
                <a16:creationId xmlns:a16="http://schemas.microsoft.com/office/drawing/2014/main" id="{10B88D82-2B62-3BFB-D841-B76287AC052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50000"/>
          </a:blip>
          <a:srcRect t="5520" b="7562"/>
          <a:stretch/>
        </p:blipFill>
        <p:spPr>
          <a:xfrm>
            <a:off x="-1" y="0"/>
            <a:ext cx="12436475" cy="6994525"/>
          </a:xfrm>
          <a:prstGeom prst="rect">
            <a:avLst/>
          </a:prstGeom>
        </p:spPr>
      </p:pic>
      <p:sp>
        <p:nvSpPr>
          <p:cNvPr id="10" name="object 10">
            <a:extLst>
              <a:ext uri="{FF2B5EF4-FFF2-40B4-BE49-F238E27FC236}">
                <a16:creationId xmlns:a16="http://schemas.microsoft.com/office/drawing/2014/main" id="{AA4E1C05-C18C-5999-ACBA-01155639006B}"/>
              </a:ext>
            </a:extLst>
          </p:cNvPr>
          <p:cNvSpPr txBox="1"/>
          <p:nvPr userDrawn="1"/>
        </p:nvSpPr>
        <p:spPr>
          <a:xfrm>
            <a:off x="9685337" y="6637374"/>
            <a:ext cx="2737970" cy="20809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 lIns="0" tIns="0" rIns="0" bIns="0">
            <a:spAutoFit/>
          </a:bodyPr>
          <a:lstStyle/>
          <a:p>
            <a:pPr indent="12953">
              <a:spcBef>
                <a:spcPts val="102"/>
              </a:spcBef>
              <a:defRPr sz="1300" spc="215">
                <a:solidFill>
                  <a:srgbClr val="3C474C"/>
                </a:solidFill>
                <a:latin typeface="Lucida Sans Unicode"/>
                <a:ea typeface="Lucida Sans Unicode"/>
                <a:cs typeface="Lucida Sans Unicode"/>
                <a:sym typeface="Lucida Sans Unicode"/>
              </a:defRPr>
            </a:pPr>
            <a:r>
              <a:rPr sz="1326" baseline="0" dirty="0">
                <a:solidFill>
                  <a:srgbClr val="1B449A"/>
                </a:solidFill>
              </a:rPr>
              <a:t>@</a:t>
            </a:r>
            <a:r>
              <a:rPr sz="1326" spc="-66" baseline="0" dirty="0">
                <a:solidFill>
                  <a:srgbClr val="1B449A"/>
                </a:solidFill>
              </a:rPr>
              <a:t> </a:t>
            </a:r>
            <a:r>
              <a:rPr sz="1326" spc="-51" baseline="0" dirty="0">
                <a:solidFill>
                  <a:srgbClr val="1B449A"/>
                </a:solidFill>
              </a:rPr>
              <a:t>202</a:t>
            </a:r>
            <a:r>
              <a:rPr lang="en-US" sz="1326" spc="-51" baseline="0" dirty="0">
                <a:solidFill>
                  <a:srgbClr val="1B449A"/>
                </a:solidFill>
              </a:rPr>
              <a:t>5</a:t>
            </a:r>
            <a:r>
              <a:rPr sz="1326" spc="-66" baseline="0" dirty="0">
                <a:solidFill>
                  <a:srgbClr val="1B449A"/>
                </a:solidFill>
              </a:rPr>
              <a:t> </a:t>
            </a:r>
            <a:r>
              <a:rPr sz="1326" spc="61" baseline="0" dirty="0">
                <a:solidFill>
                  <a:srgbClr val="1B449A"/>
                </a:solidFill>
              </a:rPr>
              <a:t>Dynamic</a:t>
            </a:r>
            <a:r>
              <a:rPr sz="1326" spc="-66" baseline="0" dirty="0">
                <a:solidFill>
                  <a:srgbClr val="1B449A"/>
                </a:solidFill>
              </a:rPr>
              <a:t> </a:t>
            </a:r>
            <a:r>
              <a:rPr sz="1326" spc="41" baseline="0" dirty="0">
                <a:solidFill>
                  <a:srgbClr val="1B449A"/>
                </a:solidFill>
              </a:rPr>
              <a:t>Communities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18FB400-37E7-74B2-ACB9-7ED56CD5FDD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CB4B4D-7CA3-9044-876B-883B54F8677D}" type="slidenum">
              <a:rPr lang="en-US" smtClean="0"/>
              <a:t>‹#›</a:t>
            </a:fld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DF96BD7-A0D0-5697-E23A-C8FAF10B28E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350375" y="214270"/>
            <a:ext cx="3086100" cy="1092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641108"/>
      </p:ext>
    </p:extLst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Blank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ject 3" descr="object 3">
            <a:extLst>
              <a:ext uri="{FF2B5EF4-FFF2-40B4-BE49-F238E27FC236}">
                <a16:creationId xmlns:a16="http://schemas.microsoft.com/office/drawing/2014/main" id="{A5D03D5E-93BB-8906-4997-A84B5DF91C6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80014"/>
          <a:stretch/>
        </p:blipFill>
        <p:spPr>
          <a:xfrm>
            <a:off x="0" y="6049961"/>
            <a:ext cx="12462953" cy="944564"/>
          </a:xfrm>
          <a:prstGeom prst="rect">
            <a:avLst/>
          </a:prstGeom>
          <a:ln w="12700" cap="flat">
            <a:noFill/>
            <a:miter lim="400000"/>
          </a:ln>
          <a:effectLst/>
        </p:spPr>
      </p:pic>
      <p:sp>
        <p:nvSpPr>
          <p:cNvPr id="6" name="object 10">
            <a:extLst>
              <a:ext uri="{FF2B5EF4-FFF2-40B4-BE49-F238E27FC236}">
                <a16:creationId xmlns:a16="http://schemas.microsoft.com/office/drawing/2014/main" id="{3F3FC02D-4163-99D0-F7E6-842667F226E2}"/>
              </a:ext>
            </a:extLst>
          </p:cNvPr>
          <p:cNvSpPr txBox="1"/>
          <p:nvPr userDrawn="1"/>
        </p:nvSpPr>
        <p:spPr>
          <a:xfrm>
            <a:off x="713677" y="6469062"/>
            <a:ext cx="2684147" cy="20005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lIns="0" tIns="0" rIns="0" bIns="0">
            <a:spAutoFit/>
          </a:bodyPr>
          <a:lstStyle/>
          <a:p>
            <a:pPr indent="12700">
              <a:spcBef>
                <a:spcPts val="100"/>
              </a:spcBef>
              <a:defRPr sz="1300" spc="215">
                <a:solidFill>
                  <a:srgbClr val="3C474C"/>
                </a:solidFill>
                <a:latin typeface="Lucida Sans Unicode"/>
                <a:ea typeface="Lucida Sans Unicode"/>
                <a:cs typeface="Lucida Sans Unicode"/>
                <a:sym typeface="Lucida Sans Unicode"/>
              </a:defRPr>
            </a:pPr>
            <a:r>
              <a:rPr>
                <a:solidFill>
                  <a:schemeClr val="bg1"/>
                </a:solidFill>
              </a:rPr>
              <a:t>@</a:t>
            </a:r>
            <a:r>
              <a:rPr spc="-65">
                <a:solidFill>
                  <a:schemeClr val="bg1"/>
                </a:solidFill>
              </a:rPr>
              <a:t> </a:t>
            </a:r>
            <a:r>
              <a:rPr spc="-50">
                <a:solidFill>
                  <a:schemeClr val="bg1"/>
                </a:solidFill>
              </a:rPr>
              <a:t>202</a:t>
            </a:r>
            <a:r>
              <a:rPr lang="en-US" spc="-50">
                <a:solidFill>
                  <a:schemeClr val="bg1"/>
                </a:solidFill>
              </a:rPr>
              <a:t>4</a:t>
            </a:r>
            <a:r>
              <a:rPr spc="-65">
                <a:solidFill>
                  <a:schemeClr val="bg1"/>
                </a:solidFill>
              </a:rPr>
              <a:t> </a:t>
            </a:r>
            <a:r>
              <a:rPr spc="60">
                <a:solidFill>
                  <a:schemeClr val="bg1"/>
                </a:solidFill>
              </a:rPr>
              <a:t>Dynamic</a:t>
            </a:r>
            <a:r>
              <a:rPr spc="-65">
                <a:solidFill>
                  <a:schemeClr val="bg1"/>
                </a:solidFill>
              </a:rPr>
              <a:t> </a:t>
            </a:r>
            <a:r>
              <a:rPr spc="40">
                <a:solidFill>
                  <a:schemeClr val="bg1"/>
                </a:solidFill>
              </a:rPr>
              <a:t>Communities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5969C0B-617D-29BE-69D1-96DCD556DE1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13677" y="459009"/>
            <a:ext cx="10972484" cy="71224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Title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B19BD2D9-3E59-9AC9-5C71-E4D386FAEFA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13361" y="1595360"/>
            <a:ext cx="10972800" cy="4035501"/>
          </a:xfrm>
        </p:spPr>
        <p:txBody>
          <a:bodyPr/>
          <a:lstStyle/>
          <a:p>
            <a:pPr lvl="0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7165A25-F545-F0E8-D06C-6484AA82E93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350375" y="214270"/>
            <a:ext cx="3086100" cy="1092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5711858"/>
      </p:ext>
    </p:extLst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F4036C-F2D0-E5FA-A9AD-9F13C43C51E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54163" y="1144588"/>
            <a:ext cx="9328150" cy="2435225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B2027C8-6E77-AA13-28A0-54A3DA880F8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54163" y="3673475"/>
            <a:ext cx="9328150" cy="1689100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9838F5-6A95-0D91-ED36-47BEFFF4AB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1419FB-D837-7647-AC90-84F19AB974CA}" type="datetimeFigureOut">
              <a:rPr lang="en-US" smtClean="0"/>
              <a:t>10/15/2025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870B45-D55C-7586-BF10-D531E34555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B739F54-5652-FD6C-DC9C-258633175A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3BB20-E12A-E14B-92E8-05542924BD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965036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9606E4-0255-04C2-05F4-69A58A211C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0542DC-8B03-6107-E71E-9588A48652E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3E9F7FA-AEA7-B39E-4D04-5645B5FBA0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1419FB-D837-7647-AC90-84F19AB974CA}" type="datetimeFigureOut">
              <a:rPr lang="en-US" smtClean="0"/>
              <a:t>10/15/2025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F291419-2070-DBE8-4146-4E956DA44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CBD1D98-2323-B250-6D61-CA41D4A045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3BB20-E12A-E14B-92E8-05542924BD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190160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030CF9-0706-CA5E-8233-A787752FEA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9313" y="1743075"/>
            <a:ext cx="10725150" cy="2909888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EA967A8-44A8-E9A0-067A-424CE94896C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49313" y="4681538"/>
            <a:ext cx="10725150" cy="1528762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6C0E77A-EC6E-C017-88A8-8DC155321D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1419FB-D837-7647-AC90-84F19AB974CA}" type="datetimeFigureOut">
              <a:rPr lang="en-US" smtClean="0"/>
              <a:t>10/15/2025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F1CE00A-629B-9809-956B-E335D55F67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2B17E4-5C7F-BEF8-1CB1-B96E8750A0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3BB20-E12A-E14B-92E8-05542924BD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068947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0492D2-7BB3-EE30-D85D-6D233270B0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D507E3-3070-235F-5D9B-7B41B994593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55663" y="1862138"/>
            <a:ext cx="5286375" cy="44370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9498F23-5C78-95FD-0482-21D4DA4F854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4438" y="1862138"/>
            <a:ext cx="5286375" cy="44370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F17ACFC-758C-978C-4200-4FDD1300C5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1419FB-D837-7647-AC90-84F19AB974CA}" type="datetimeFigureOut">
              <a:rPr lang="en-US" smtClean="0"/>
              <a:t>10/15/2025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A7416CE-42F7-3D16-510A-2BAF401EE7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DFE40FE-5412-F1B7-8745-8D453CC237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3BB20-E12A-E14B-92E8-05542924BD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269981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6C6CB6-D887-658C-B7FA-79FCA55655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7250" y="373063"/>
            <a:ext cx="10725150" cy="135096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5116B04-70DE-2CE1-9DDB-0DB3D699406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57250" y="1714500"/>
            <a:ext cx="5260975" cy="83978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1A19F21-136B-62F9-F77B-D07F5D2239B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57250" y="2554288"/>
            <a:ext cx="5260975" cy="3759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3DB9F4C-216C-D100-87B3-878B003110F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296025" y="1714500"/>
            <a:ext cx="5286375" cy="83978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69D0F06-6168-E592-6EE1-0A51222766D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296025" y="2554288"/>
            <a:ext cx="5286375" cy="3759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AD48404-402B-BB3A-3C70-8A663BDD78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1419FB-D837-7647-AC90-84F19AB974CA}" type="datetimeFigureOut">
              <a:rPr lang="en-US" smtClean="0"/>
              <a:t>10/15/2025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7417AAD-C961-8ECB-7C7A-852059609E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A71A1BB-E631-C611-0459-D280C3167A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3BB20-E12A-E14B-92E8-05542924BD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64141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66A011-289E-4B8F-1CF9-1CC46C447D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62827F9-3D49-C709-70CB-C5FEB4C8BF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1419FB-D837-7647-AC90-84F19AB974CA}" type="datetimeFigureOut">
              <a:rPr lang="en-US" smtClean="0"/>
              <a:t>10/15/2025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2EE711E-3BAE-C5B5-877C-39686A366C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A4BD723-4295-41EC-1F80-779B398E40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3BB20-E12A-E14B-92E8-05542924BD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936476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DF7A1CD-DCA6-9DCC-93A2-D3367DDED7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1419FB-D837-7647-AC90-84F19AB974CA}" type="datetimeFigureOut">
              <a:rPr lang="en-US" smtClean="0"/>
              <a:t>10/15/2025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8F2637B-D79E-AF39-64A5-FE4BFCF662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6DE2B03-8005-975D-D987-65836D7045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3BB20-E12A-E14B-92E8-05542924BD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44148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D9E886-43E5-69A2-5BDE-5E08C8C2C8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7250" y="466725"/>
            <a:ext cx="4010025" cy="16319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B28FB97-A01D-6830-CE18-36081E7A644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86375" y="1006475"/>
            <a:ext cx="6296025" cy="49704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77F96C4-95F9-4732-564F-4371A24B5F4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57250" y="2098675"/>
            <a:ext cx="4010025" cy="38877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4E2F4A7-65C3-91EA-0380-ECEA5255B3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1419FB-D837-7647-AC90-84F19AB974CA}" type="datetimeFigureOut">
              <a:rPr lang="en-US" smtClean="0"/>
              <a:t>10/15/2025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631AB7D-1A55-8DFA-770D-643C0F82FF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2811768-80EB-0515-CB18-834166E562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3BB20-E12A-E14B-92E8-05542924BD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1792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Placeholder 1">
            <a:extLst>
              <a:ext uri="{FF2B5EF4-FFF2-40B4-BE49-F238E27FC236}">
                <a16:creationId xmlns:a16="http://schemas.microsoft.com/office/drawing/2014/main" id="{8647BE7B-65E1-0320-C8A6-9B9EC05A5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2153" y="765713"/>
            <a:ext cx="10972484" cy="712249"/>
          </a:xfrm>
          <a:prstGeom prst="rect">
            <a:avLst/>
          </a:prstGeom>
        </p:spPr>
        <p:txBody>
          <a:bodyPr vert="horz" wrap="square" lIns="146304" tIns="91440" rIns="146304" bIns="91440" rtlCol="0" anchor="ctr">
            <a:noAutofit/>
          </a:bodyPr>
          <a:lstStyle>
            <a:lvl1pPr>
              <a:defRPr sz="4400" b="1" i="0" baseline="0">
                <a:solidFill>
                  <a:srgbClr val="1E275C"/>
                </a:solidFill>
                <a:latin typeface="Segoe" panose="020B0502040200020203" pitchFamily="34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9389485E-3748-70B7-6A15-7D7BC8C67F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1836" y="1668462"/>
            <a:ext cx="10972485" cy="4190999"/>
          </a:xfrm>
          <a:prstGeom prst="rect">
            <a:avLst/>
          </a:prstGeom>
        </p:spPr>
        <p:txBody>
          <a:bodyPr vert="horz" wrap="square" lIns="146304" tIns="91440" rIns="146304" bIns="91440" rtlCol="0">
            <a:noAutofit/>
          </a:bodyPr>
          <a:lstStyle>
            <a:lvl1pPr>
              <a:defRPr baseline="0">
                <a:solidFill>
                  <a:schemeClr val="bg1">
                    <a:lumMod val="50000"/>
                  </a:schemeClr>
                </a:solidFill>
              </a:defRPr>
            </a:lvl1pPr>
            <a:lvl2pPr>
              <a:defRPr baseline="0">
                <a:solidFill>
                  <a:schemeClr val="bg1">
                    <a:lumMod val="50000"/>
                  </a:schemeClr>
                </a:solidFill>
              </a:defRPr>
            </a:lvl2pPr>
            <a:lvl3pPr>
              <a:defRPr baseline="0">
                <a:solidFill>
                  <a:schemeClr val="bg1">
                    <a:lumMod val="50000"/>
                  </a:schemeClr>
                </a:solidFill>
              </a:defRPr>
            </a:lvl3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A4B2A1F-346F-E426-5FCD-6CE0B300F6A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350375" y="302406"/>
            <a:ext cx="3086100" cy="10922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886251F0-97DC-6218-B185-ECFCDBA57014}"/>
              </a:ext>
            </a:extLst>
          </p:cNvPr>
          <p:cNvSpPr/>
          <p:nvPr userDrawn="1"/>
        </p:nvSpPr>
        <p:spPr bwMode="auto">
          <a:xfrm>
            <a:off x="-3" y="0"/>
            <a:ext cx="12436477" cy="357051"/>
          </a:xfrm>
          <a:prstGeom prst="rect">
            <a:avLst/>
          </a:prstGeom>
          <a:solidFill>
            <a:schemeClr val="accent2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DF22EB9-D1CD-40AE-09A4-CD7D374E2567}"/>
              </a:ext>
            </a:extLst>
          </p:cNvPr>
          <p:cNvSpPr/>
          <p:nvPr userDrawn="1"/>
        </p:nvSpPr>
        <p:spPr bwMode="auto">
          <a:xfrm>
            <a:off x="-3" y="6637474"/>
            <a:ext cx="12436478" cy="357051"/>
          </a:xfrm>
          <a:prstGeom prst="rect">
            <a:avLst/>
          </a:prstGeom>
          <a:solidFill>
            <a:schemeClr val="accent2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93976A84-16EE-D6CB-5268-1A801CB94C29}"/>
              </a:ext>
            </a:extLst>
          </p:cNvPr>
          <p:cNvCxnSpPr/>
          <p:nvPr userDrawn="1"/>
        </p:nvCxnSpPr>
        <p:spPr>
          <a:xfrm>
            <a:off x="-4" y="385588"/>
            <a:ext cx="12436478" cy="0"/>
          </a:xfrm>
          <a:prstGeom prst="line">
            <a:avLst/>
          </a:prstGeom>
          <a:ln w="53975">
            <a:solidFill>
              <a:srgbClr val="F5912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object 10">
            <a:extLst>
              <a:ext uri="{FF2B5EF4-FFF2-40B4-BE49-F238E27FC236}">
                <a16:creationId xmlns:a16="http://schemas.microsoft.com/office/drawing/2014/main" id="{E0839425-C7BA-9D40-5A68-DEF9E707DF47}"/>
              </a:ext>
            </a:extLst>
          </p:cNvPr>
          <p:cNvSpPr txBox="1"/>
          <p:nvPr userDrawn="1"/>
        </p:nvSpPr>
        <p:spPr>
          <a:xfrm>
            <a:off x="9732128" y="6712952"/>
            <a:ext cx="2684147" cy="20005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lIns="0" tIns="0" rIns="0" bIns="0">
            <a:spAutoFit/>
          </a:bodyPr>
          <a:lstStyle/>
          <a:p>
            <a:pPr indent="12700">
              <a:spcBef>
                <a:spcPts val="100"/>
              </a:spcBef>
              <a:defRPr sz="1300" spc="215">
                <a:solidFill>
                  <a:srgbClr val="3C474C"/>
                </a:solidFill>
                <a:latin typeface="Lucida Sans Unicode"/>
                <a:ea typeface="Lucida Sans Unicode"/>
                <a:cs typeface="Lucida Sans Unicode"/>
                <a:sym typeface="Lucida Sans Unicode"/>
              </a:defRPr>
            </a:pPr>
            <a:r>
              <a:rPr baseline="0" dirty="0">
                <a:solidFill>
                  <a:schemeClr val="tx1"/>
                </a:solidFill>
              </a:rPr>
              <a:t>@</a:t>
            </a:r>
            <a:r>
              <a:rPr spc="-65" baseline="0" dirty="0">
                <a:solidFill>
                  <a:schemeClr val="tx1"/>
                </a:solidFill>
              </a:rPr>
              <a:t> </a:t>
            </a:r>
            <a:r>
              <a:rPr spc="-50" baseline="0" dirty="0">
                <a:solidFill>
                  <a:schemeClr val="tx1"/>
                </a:solidFill>
              </a:rPr>
              <a:t>202</a:t>
            </a:r>
            <a:r>
              <a:rPr lang="en-US" spc="-50" baseline="0" dirty="0">
                <a:solidFill>
                  <a:schemeClr val="tx1"/>
                </a:solidFill>
              </a:rPr>
              <a:t>5</a:t>
            </a:r>
            <a:r>
              <a:rPr spc="-65" baseline="0" dirty="0">
                <a:solidFill>
                  <a:schemeClr val="tx1"/>
                </a:solidFill>
              </a:rPr>
              <a:t> </a:t>
            </a:r>
            <a:r>
              <a:rPr spc="60" baseline="0" dirty="0">
                <a:solidFill>
                  <a:schemeClr val="tx1"/>
                </a:solidFill>
              </a:rPr>
              <a:t>Dynamic</a:t>
            </a:r>
            <a:r>
              <a:rPr spc="-65" baseline="0" dirty="0">
                <a:solidFill>
                  <a:schemeClr val="tx1"/>
                </a:solidFill>
              </a:rPr>
              <a:t> </a:t>
            </a:r>
            <a:r>
              <a:rPr spc="40" baseline="0" dirty="0">
                <a:solidFill>
                  <a:schemeClr val="tx1"/>
                </a:solidFill>
              </a:rPr>
              <a:t>Communities</a:t>
            </a:r>
          </a:p>
        </p:txBody>
      </p:sp>
    </p:spTree>
    <p:extLst>
      <p:ext uri="{BB962C8B-B14F-4D97-AF65-F5344CB8AC3E}">
        <p14:creationId xmlns:p14="http://schemas.microsoft.com/office/powerpoint/2010/main" val="387991848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203">
          <p15:clr>
            <a:srgbClr val="FBAE40"/>
          </p15:clr>
        </p15:guide>
        <p15:guide id="2" orient="horz" pos="1051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60D050-AE94-CF41-9AE3-4152A36F1C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7250" y="466725"/>
            <a:ext cx="4010025" cy="16319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A1A4CF3-5678-5504-703C-5F8AB99531F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286375" y="1006475"/>
            <a:ext cx="6296025" cy="4970463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A4D9EB5-A1F8-4DB6-0F7E-6D7A8A381FC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57250" y="2098675"/>
            <a:ext cx="4010025" cy="38877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804A06F-D2A9-5DDB-D6F5-301C2AF0A3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1419FB-D837-7647-AC90-84F19AB974CA}" type="datetimeFigureOut">
              <a:rPr lang="en-US" smtClean="0"/>
              <a:t>10/15/2025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AC49984-990B-61CD-AA48-AC61B9BC2E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10EF457-44D0-AFCA-A69C-747942E03D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3BB20-E12A-E14B-92E8-05542924BD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062491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4E2AB6-3227-57A3-8413-53E76E7944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6B50A63-D241-C9E9-41DD-5E2CC350C06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059AA09-52C9-6C3E-BB98-EB6E9216E2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1419FB-D837-7647-AC90-84F19AB974CA}" type="datetimeFigureOut">
              <a:rPr lang="en-US" smtClean="0"/>
              <a:t>10/15/2025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7B782F-650F-3302-A3CC-99E5307365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AC915C-FCAF-91AE-ACBE-36811915C8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3BB20-E12A-E14B-92E8-05542924BD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659192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F857E7F-84CF-1B9E-EF2F-B9328A682D7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899525" y="373063"/>
            <a:ext cx="2681288" cy="592613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DBBB55B-480C-B12D-AFA3-BF5E468CE75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55663" y="373063"/>
            <a:ext cx="7891462" cy="592613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7DC5921-0D28-EA8B-4059-D11B21B2E8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1419FB-D837-7647-AC90-84F19AB974CA}" type="datetimeFigureOut">
              <a:rPr lang="en-US" smtClean="0"/>
              <a:t>10/15/2025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2A2E97-ECAB-3093-1D38-19D8598EB6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9A86EFD-7EB8-157E-7837-59BB749411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3BB20-E12A-E14B-92E8-05542924BD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945353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69C52D-7A32-0C55-6FB2-F0247B91929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54163" y="1144588"/>
            <a:ext cx="9328150" cy="2435225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47564D3-A5F1-E105-364A-C71B92B5B52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54163" y="3673475"/>
            <a:ext cx="9328150" cy="1689100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4798087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imary2 with bullets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BDAB300-83A5-C8A6-8997-8AA97222B8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2153" y="765713"/>
            <a:ext cx="10972484" cy="712249"/>
          </a:xfrm>
          <a:prstGeom prst="rect">
            <a:avLst/>
          </a:prstGeom>
        </p:spPr>
        <p:txBody>
          <a:bodyPr vert="horz" wrap="square" lIns="146304" tIns="91440" rIns="146304" bIns="91440" rtlCol="0" anchor="ctr">
            <a:noAutofit/>
          </a:bodyPr>
          <a:lstStyle>
            <a:lvl1pPr>
              <a:defRPr sz="4400" b="1" i="0" baseline="0">
                <a:solidFill>
                  <a:srgbClr val="1E275C"/>
                </a:solidFill>
                <a:latin typeface="Segoe" panose="020B0502040200020203" pitchFamily="34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3">
            <a:extLst>
              <a:ext uri="{FF2B5EF4-FFF2-40B4-BE49-F238E27FC236}">
                <a16:creationId xmlns:a16="http://schemas.microsoft.com/office/drawing/2014/main" id="{A79A92AF-199F-1976-F0A5-D1F4A01045FD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731836" y="1668462"/>
            <a:ext cx="10972485" cy="4190999"/>
          </a:xfrm>
          <a:prstGeom prst="rect">
            <a:avLst/>
          </a:prstGeom>
        </p:spPr>
        <p:txBody>
          <a:bodyPr vert="horz" wrap="square" lIns="146304" tIns="91440" rIns="146304" bIns="91440" rtlCol="0">
            <a:noAutofit/>
          </a:bodyPr>
          <a:lstStyle>
            <a:lvl1pPr>
              <a:defRPr baseline="0">
                <a:solidFill>
                  <a:srgbClr val="000000"/>
                </a:solidFill>
              </a:defRPr>
            </a:lvl1pPr>
            <a:lvl2pPr>
              <a:defRPr baseline="0">
                <a:solidFill>
                  <a:srgbClr val="000000"/>
                </a:solidFill>
              </a:defRPr>
            </a:lvl2pPr>
            <a:lvl3pPr>
              <a:defRPr baseline="0">
                <a:solidFill>
                  <a:srgbClr val="000000"/>
                </a:solidFill>
              </a:defRPr>
            </a:lvl3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26980532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with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61056257"/>
      </p:ext>
    </p:extLst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lumns no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400" b="1" i="0" baseline="0">
                <a:solidFill>
                  <a:srgbClr val="1E275C"/>
                </a:solidFill>
                <a:latin typeface="Segoe" panose="020B0502040200020203" pitchFamily="34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739689" y="1668462"/>
            <a:ext cx="5021348" cy="4191000"/>
          </a:xfrm>
        </p:spPr>
        <p:txBody>
          <a:bodyPr wrap="square">
            <a:no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itchFamily="2" charset="2"/>
              <a:buNone/>
              <a:defRPr sz="3200" baseline="0">
                <a:solidFill>
                  <a:srgbClr val="000000"/>
                </a:solidFill>
              </a:defRPr>
            </a:lvl1pPr>
            <a:lvl2pPr marL="0" indent="0">
              <a:buNone/>
              <a:defRPr sz="2000" baseline="0">
                <a:solidFill>
                  <a:srgbClr val="000000"/>
                </a:solidFill>
              </a:defRPr>
            </a:lvl2pPr>
            <a:lvl3pPr marL="231775" indent="0">
              <a:buNone/>
              <a:tabLst/>
              <a:defRPr sz="2000" baseline="0">
                <a:solidFill>
                  <a:srgbClr val="000000"/>
                </a:solidFill>
              </a:defRPr>
            </a:lvl3pPr>
            <a:lvl4pPr marL="460375" indent="0">
              <a:buNone/>
              <a:defRPr baseline="0">
                <a:solidFill>
                  <a:srgbClr val="000000"/>
                </a:solidFill>
              </a:defRPr>
            </a:lvl4pPr>
            <a:lvl5pPr marL="685800" indent="0">
              <a:buNone/>
              <a:tabLst/>
              <a:defRPr baseline="0">
                <a:solidFill>
                  <a:srgbClr val="000000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218237" y="1668462"/>
            <a:ext cx="5486400" cy="4191000"/>
          </a:xfrm>
        </p:spPr>
        <p:txBody>
          <a:bodyPr wrap="square">
            <a:no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itchFamily="2" charset="2"/>
              <a:buNone/>
              <a:defRPr sz="3200" baseline="0">
                <a:solidFill>
                  <a:srgbClr val="000000"/>
                </a:solidFill>
              </a:defRPr>
            </a:lvl1pPr>
            <a:lvl2pPr marL="0" indent="0">
              <a:buNone/>
              <a:defRPr sz="2000" baseline="0">
                <a:solidFill>
                  <a:srgbClr val="000000"/>
                </a:solidFill>
              </a:defRPr>
            </a:lvl2pPr>
            <a:lvl3pPr marL="231775" indent="0">
              <a:buNone/>
              <a:tabLst/>
              <a:defRPr sz="2000" baseline="0">
                <a:solidFill>
                  <a:srgbClr val="000000"/>
                </a:solidFill>
              </a:defRPr>
            </a:lvl3pPr>
            <a:lvl4pPr marL="460375" indent="0">
              <a:buNone/>
              <a:defRPr baseline="0">
                <a:solidFill>
                  <a:srgbClr val="000000"/>
                </a:solidFill>
              </a:defRPr>
            </a:lvl4pPr>
            <a:lvl5pPr marL="685800" indent="0">
              <a:buNone/>
              <a:tabLst/>
              <a:defRPr baseline="0">
                <a:solidFill>
                  <a:srgbClr val="000000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73977870"/>
      </p:ext>
    </p:extLst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31837" y="2125662"/>
            <a:ext cx="7315200" cy="2286000"/>
          </a:xfrm>
          <a:noFill/>
        </p:spPr>
        <p:txBody>
          <a:bodyPr wrap="square" tIns="91440" bIns="91440" anchor="t" anchorCtr="0">
            <a:noAutofit/>
          </a:bodyPr>
          <a:lstStyle>
            <a:lvl1pPr>
              <a:defRPr sz="4400" b="1" i="0" spc="-100" baseline="0">
                <a:solidFill>
                  <a:srgbClr val="1E275C"/>
                </a:solidFill>
                <a:latin typeface="Segoe" panose="020B0502040200020203" pitchFamily="34" charset="77"/>
              </a:defRPr>
            </a:lvl1pPr>
          </a:lstStyle>
          <a:p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272884901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ity with a lake&#10;&#10;Description automatically generated">
            <a:extLst>
              <a:ext uri="{FF2B5EF4-FFF2-40B4-BE49-F238E27FC236}">
                <a16:creationId xmlns:a16="http://schemas.microsoft.com/office/drawing/2014/main" id="{15F83B2B-FB5D-9733-A2DA-257BE74CE60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3487"/>
            <a:ext cx="12442682" cy="6991038"/>
          </a:xfrm>
          <a:prstGeom prst="rect">
            <a:avLst/>
          </a:prstGeom>
        </p:spPr>
      </p:pic>
      <p:sp>
        <p:nvSpPr>
          <p:cNvPr id="4" name="Text Box 3">
            <a:extLst>
              <a:ext uri="{FF2B5EF4-FFF2-40B4-BE49-F238E27FC236}">
                <a16:creationId xmlns:a16="http://schemas.microsoft.com/office/drawing/2014/main" id="{11FC0C72-737D-446E-3EBF-97A33E71CB20}"/>
              </a:ext>
            </a:extLst>
          </p:cNvPr>
          <p:cNvSpPr txBox="1">
            <a:spLocks noChangeArrowheads="1"/>
          </p:cNvSpPr>
          <p:nvPr userDrawn="1"/>
        </p:nvSpPr>
        <p:spPr bwMode="blackWhite">
          <a:xfrm>
            <a:off x="274637" y="6469062"/>
            <a:ext cx="11887199" cy="403187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182880" tIns="146304" rIns="182880" bIns="146304" numCol="1" anchor="t" anchorCtr="0" compatLnSpc="1">
            <a:prstTxWarp prst="textNoShape">
              <a:avLst/>
            </a:prstTxWarp>
            <a:spAutoFit/>
          </a:bodyPr>
          <a:lstStyle/>
          <a:p>
            <a:pPr algn="r" defTabSz="932290" eaLnBrk="0" hangingPunct="0"/>
            <a:r>
              <a:rPr lang="en-US" sz="7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anose="020B0502040204020203" pitchFamily="34" charset="0"/>
                <a:cs typeface="Segoe UI" panose="020B0502040204020203" pitchFamily="34" charset="0"/>
              </a:rPr>
              <a:t>© 2025 Dynamic Communities. All rights reserved. </a:t>
            </a:r>
          </a:p>
        </p:txBody>
      </p:sp>
    </p:spTree>
    <p:extLst>
      <p:ext uri="{BB962C8B-B14F-4D97-AF65-F5344CB8AC3E}">
        <p14:creationId xmlns:p14="http://schemas.microsoft.com/office/powerpoint/2010/main" val="7180749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Palm trees in the sky&#10;&#10;Description automatically generated">
            <a:extLst>
              <a:ext uri="{FF2B5EF4-FFF2-40B4-BE49-F238E27FC236}">
                <a16:creationId xmlns:a16="http://schemas.microsoft.com/office/drawing/2014/main" id="{D2425B14-4C37-0700-44FC-5BD08A9796D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50000"/>
          </a:blip>
          <a:srcRect t="5520" b="7562"/>
          <a:stretch/>
        </p:blipFill>
        <p:spPr>
          <a:xfrm>
            <a:off x="-1" y="0"/>
            <a:ext cx="12436475" cy="699452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85488C3-1EA5-3614-1946-6015D751C86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72129" y="1935162"/>
            <a:ext cx="6077634" cy="1351952"/>
          </a:xfrm>
          <a:ln>
            <a:noFill/>
          </a:ln>
        </p:spPr>
        <p:txBody>
          <a:bodyPr/>
          <a:lstStyle>
            <a:lvl1pPr>
              <a:defRPr sz="4400" b="1" i="0" baseline="0">
                <a:solidFill>
                  <a:srgbClr val="1E275C"/>
                </a:solidFill>
                <a:latin typeface="Segoe" panose="020B0502040200020203" pitchFamily="34" charset="77"/>
              </a:defRPr>
            </a:lvl1pPr>
          </a:lstStyle>
          <a:p>
            <a:r>
              <a:rPr lang="en-US"/>
              <a:t>Session Title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5F30869-1BD4-D9D2-CE84-B199E855DE9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CB4B4D-7CA3-9044-876B-883B54F8677D}" type="slidenum">
              <a:rPr lang="en-US" smtClean="0"/>
              <a:t>‹#›</a:t>
            </a:fld>
            <a:endParaRPr lang="en-US"/>
          </a:p>
        </p:txBody>
      </p:sp>
      <p:sp>
        <p:nvSpPr>
          <p:cNvPr id="8" name="object 9">
            <a:extLst>
              <a:ext uri="{FF2B5EF4-FFF2-40B4-BE49-F238E27FC236}">
                <a16:creationId xmlns:a16="http://schemas.microsoft.com/office/drawing/2014/main" id="{EEE12B02-F83C-EE22-51AA-8DB85C11B023}"/>
              </a:ext>
            </a:extLst>
          </p:cNvPr>
          <p:cNvSpPr txBox="1"/>
          <p:nvPr userDrawn="1"/>
        </p:nvSpPr>
        <p:spPr>
          <a:xfrm>
            <a:off x="466368" y="652823"/>
            <a:ext cx="7316918" cy="7386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wrap="square" lIns="0" tIns="0" rIns="0" bIns="0">
            <a:spAutoFit/>
          </a:bodyPr>
          <a:lstStyle/>
          <a:p>
            <a:r>
              <a:rPr lang="en-US" sz="2400" dirty="0">
                <a:latin typeface="Poppins" panose="00000500000000000000" pitchFamily="2" charset="0"/>
                <a:cs typeface="Poppins" panose="00000500000000000000" pitchFamily="2" charset="0"/>
              </a:rPr>
              <a:t>The largest Microsoft Business Applications </a:t>
            </a:r>
            <a:br>
              <a:rPr lang="en-US" sz="2400" dirty="0">
                <a:latin typeface="Poppins" panose="00000500000000000000" pitchFamily="2" charset="0"/>
                <a:cs typeface="Poppins" panose="00000500000000000000" pitchFamily="2" charset="0"/>
              </a:rPr>
            </a:br>
            <a:r>
              <a:rPr lang="en-US" sz="2400" dirty="0">
                <a:latin typeface="Poppins" panose="00000500000000000000" pitchFamily="2" charset="0"/>
                <a:cs typeface="Poppins" panose="00000500000000000000" pitchFamily="2" charset="0"/>
              </a:rPr>
              <a:t>user conference on the planet.</a:t>
            </a:r>
          </a:p>
        </p:txBody>
      </p:sp>
      <p:sp>
        <p:nvSpPr>
          <p:cNvPr id="10" name="object 4">
            <a:extLst>
              <a:ext uri="{FF2B5EF4-FFF2-40B4-BE49-F238E27FC236}">
                <a16:creationId xmlns:a16="http://schemas.microsoft.com/office/drawing/2014/main" id="{B3D165BB-366E-FF38-B8DA-3AF941C1841F}"/>
              </a:ext>
            </a:extLst>
          </p:cNvPr>
          <p:cNvSpPr/>
          <p:nvPr userDrawn="1"/>
        </p:nvSpPr>
        <p:spPr>
          <a:xfrm>
            <a:off x="431123" y="2331509"/>
            <a:ext cx="96228" cy="494787"/>
          </a:xfrm>
          <a:prstGeom prst="rect">
            <a:avLst/>
          </a:prstGeom>
          <a:solidFill>
            <a:srgbClr val="E88C24"/>
          </a:solidFill>
          <a:ln w="12700">
            <a:miter lim="400000"/>
          </a:ln>
        </p:spPr>
        <p:txBody>
          <a:bodyPr lIns="46629" rIns="46629"/>
          <a:lstStyle/>
          <a:p>
            <a:endParaRPr sz="1836"/>
          </a:p>
        </p:txBody>
      </p:sp>
      <p:sp>
        <p:nvSpPr>
          <p:cNvPr id="11" name="object 10">
            <a:extLst>
              <a:ext uri="{FF2B5EF4-FFF2-40B4-BE49-F238E27FC236}">
                <a16:creationId xmlns:a16="http://schemas.microsoft.com/office/drawing/2014/main" id="{8B820B61-2594-56BE-784C-A8565846E223}"/>
              </a:ext>
            </a:extLst>
          </p:cNvPr>
          <p:cNvSpPr txBox="1"/>
          <p:nvPr userDrawn="1"/>
        </p:nvSpPr>
        <p:spPr>
          <a:xfrm>
            <a:off x="9626784" y="6676209"/>
            <a:ext cx="2737970" cy="20809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lIns="0" tIns="0" rIns="0" bIns="0">
            <a:spAutoFit/>
          </a:bodyPr>
          <a:lstStyle/>
          <a:p>
            <a:pPr indent="12953">
              <a:spcBef>
                <a:spcPts val="102"/>
              </a:spcBef>
              <a:defRPr sz="1300" spc="215">
                <a:solidFill>
                  <a:srgbClr val="3C474C"/>
                </a:solidFill>
                <a:latin typeface="Lucida Sans Unicode"/>
                <a:ea typeface="Lucida Sans Unicode"/>
                <a:cs typeface="Lucida Sans Unicode"/>
                <a:sym typeface="Lucida Sans Unicode"/>
              </a:defRPr>
            </a:pPr>
            <a:r>
              <a:rPr sz="1326" baseline="0" dirty="0">
                <a:solidFill>
                  <a:srgbClr val="1B449A"/>
                </a:solidFill>
              </a:rPr>
              <a:t>@</a:t>
            </a:r>
            <a:r>
              <a:rPr sz="1326" spc="-66" baseline="0" dirty="0">
                <a:solidFill>
                  <a:srgbClr val="1B449A"/>
                </a:solidFill>
              </a:rPr>
              <a:t> </a:t>
            </a:r>
            <a:r>
              <a:rPr sz="1326" spc="-51" baseline="0" dirty="0">
                <a:solidFill>
                  <a:srgbClr val="1B449A"/>
                </a:solidFill>
              </a:rPr>
              <a:t>202</a:t>
            </a:r>
            <a:r>
              <a:rPr lang="en-US" sz="1326" spc="-51" baseline="0" dirty="0">
                <a:solidFill>
                  <a:srgbClr val="1B449A"/>
                </a:solidFill>
              </a:rPr>
              <a:t>5</a:t>
            </a:r>
            <a:r>
              <a:rPr sz="1326" spc="-66" baseline="0" dirty="0">
                <a:solidFill>
                  <a:srgbClr val="1B449A"/>
                </a:solidFill>
              </a:rPr>
              <a:t> </a:t>
            </a:r>
            <a:r>
              <a:rPr sz="1326" spc="61" baseline="0" dirty="0">
                <a:solidFill>
                  <a:srgbClr val="1B449A"/>
                </a:solidFill>
              </a:rPr>
              <a:t>Dynamic</a:t>
            </a:r>
            <a:r>
              <a:rPr sz="1326" spc="-66" baseline="0" dirty="0">
                <a:solidFill>
                  <a:srgbClr val="1B449A"/>
                </a:solidFill>
              </a:rPr>
              <a:t> </a:t>
            </a:r>
            <a:r>
              <a:rPr sz="1326" spc="41" baseline="0" dirty="0">
                <a:solidFill>
                  <a:srgbClr val="1B449A"/>
                </a:solidFill>
              </a:rPr>
              <a:t>Communities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B809A18-CADB-A7A0-34E2-48FA8D75A15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350375" y="214270"/>
            <a:ext cx="3086100" cy="1092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0042301"/>
      </p:ext>
    </p:extLst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Agenda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Palm trees in the sky&#10;&#10;Description automatically generated">
            <a:extLst>
              <a:ext uri="{FF2B5EF4-FFF2-40B4-BE49-F238E27FC236}">
                <a16:creationId xmlns:a16="http://schemas.microsoft.com/office/drawing/2014/main" id="{020CDBFA-F4BF-EFF8-1580-49C52D38D32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50000"/>
          </a:blip>
          <a:srcRect t="5520" b="7562"/>
          <a:stretch/>
        </p:blipFill>
        <p:spPr>
          <a:xfrm>
            <a:off x="-1" y="0"/>
            <a:ext cx="12436475" cy="6994525"/>
          </a:xfrm>
          <a:prstGeom prst="rect">
            <a:avLst/>
          </a:prstGeom>
        </p:spPr>
      </p:pic>
      <p:sp>
        <p:nvSpPr>
          <p:cNvPr id="10" name="object 10">
            <a:extLst>
              <a:ext uri="{FF2B5EF4-FFF2-40B4-BE49-F238E27FC236}">
                <a16:creationId xmlns:a16="http://schemas.microsoft.com/office/drawing/2014/main" id="{AA4E1C05-C18C-5999-ACBA-01155639006B}"/>
              </a:ext>
            </a:extLst>
          </p:cNvPr>
          <p:cNvSpPr txBox="1"/>
          <p:nvPr userDrawn="1"/>
        </p:nvSpPr>
        <p:spPr>
          <a:xfrm>
            <a:off x="9685337" y="6637374"/>
            <a:ext cx="2737970" cy="20809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lIns="0" tIns="0" rIns="0" bIns="0">
            <a:spAutoFit/>
          </a:bodyPr>
          <a:lstStyle/>
          <a:p>
            <a:pPr indent="12953">
              <a:spcBef>
                <a:spcPts val="102"/>
              </a:spcBef>
              <a:defRPr sz="1300" spc="215">
                <a:solidFill>
                  <a:srgbClr val="3C474C"/>
                </a:solidFill>
                <a:latin typeface="Lucida Sans Unicode"/>
                <a:ea typeface="Lucida Sans Unicode"/>
                <a:cs typeface="Lucida Sans Unicode"/>
                <a:sym typeface="Lucida Sans Unicode"/>
              </a:defRPr>
            </a:pPr>
            <a:r>
              <a:rPr sz="1326" baseline="0" dirty="0">
                <a:solidFill>
                  <a:srgbClr val="1B449A"/>
                </a:solidFill>
              </a:rPr>
              <a:t>@</a:t>
            </a:r>
            <a:r>
              <a:rPr sz="1326" spc="-66" baseline="0" dirty="0">
                <a:solidFill>
                  <a:srgbClr val="1B449A"/>
                </a:solidFill>
              </a:rPr>
              <a:t> </a:t>
            </a:r>
            <a:r>
              <a:rPr sz="1326" spc="-51" baseline="0" dirty="0">
                <a:solidFill>
                  <a:srgbClr val="1B449A"/>
                </a:solidFill>
              </a:rPr>
              <a:t>202</a:t>
            </a:r>
            <a:r>
              <a:rPr lang="en-US" sz="1326" spc="-51" baseline="0" dirty="0">
                <a:solidFill>
                  <a:srgbClr val="1B449A"/>
                </a:solidFill>
              </a:rPr>
              <a:t>5</a:t>
            </a:r>
            <a:r>
              <a:rPr sz="1326" spc="-66" baseline="0" dirty="0">
                <a:solidFill>
                  <a:srgbClr val="1B449A"/>
                </a:solidFill>
              </a:rPr>
              <a:t> </a:t>
            </a:r>
            <a:r>
              <a:rPr sz="1326" spc="61" baseline="0" dirty="0">
                <a:solidFill>
                  <a:srgbClr val="1B449A"/>
                </a:solidFill>
              </a:rPr>
              <a:t>Dynamic</a:t>
            </a:r>
            <a:r>
              <a:rPr sz="1326" spc="-66" baseline="0" dirty="0">
                <a:solidFill>
                  <a:srgbClr val="1B449A"/>
                </a:solidFill>
              </a:rPr>
              <a:t> </a:t>
            </a:r>
            <a:r>
              <a:rPr sz="1326" spc="41" baseline="0" dirty="0">
                <a:solidFill>
                  <a:srgbClr val="1B449A"/>
                </a:solidFill>
              </a:rPr>
              <a:t>Communities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18FB400-37E7-74B2-ACB9-7ED56CD5FDD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CB4B4D-7CA3-9044-876B-883B54F8677D}" type="slidenum">
              <a:rPr lang="en-US" smtClean="0"/>
              <a:t>‹#›</a:t>
            </a:fld>
            <a:endParaRPr lang="en-US"/>
          </a:p>
        </p:txBody>
      </p:sp>
      <p:sp>
        <p:nvSpPr>
          <p:cNvPr id="9" name="object 10">
            <a:extLst>
              <a:ext uri="{FF2B5EF4-FFF2-40B4-BE49-F238E27FC236}">
                <a16:creationId xmlns:a16="http://schemas.microsoft.com/office/drawing/2014/main" id="{1ABBA802-E452-2AFC-E7D9-86DF60B7192F}"/>
              </a:ext>
            </a:extLst>
          </p:cNvPr>
          <p:cNvSpPr/>
          <p:nvPr userDrawn="1"/>
        </p:nvSpPr>
        <p:spPr>
          <a:xfrm>
            <a:off x="580899" y="745163"/>
            <a:ext cx="96228" cy="494786"/>
          </a:xfrm>
          <a:prstGeom prst="rect">
            <a:avLst/>
          </a:prstGeom>
          <a:solidFill>
            <a:srgbClr val="E88C24"/>
          </a:solidFill>
          <a:ln w="12700">
            <a:miter lim="400000"/>
          </a:ln>
        </p:spPr>
        <p:txBody>
          <a:bodyPr lIns="46629" rIns="46629"/>
          <a:lstStyle/>
          <a:p>
            <a:endParaRPr sz="1836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C1A45573-240E-43E8-215E-27DACC27BED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74041" y="1672535"/>
            <a:ext cx="4852788" cy="4632253"/>
          </a:xfrm>
        </p:spPr>
        <p:txBody>
          <a:bodyPr/>
          <a:lstStyle>
            <a:lvl1pPr marL="291436" indent="-291436">
              <a:buClr>
                <a:srgbClr val="E88C23"/>
              </a:buClr>
              <a:buSzPct val="110000"/>
              <a:buFont typeface="Arial" panose="020B0604020202020204" pitchFamily="34" charset="0"/>
              <a:buChar char="•"/>
              <a:defRPr sz="1800" baseline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291436" indent="-291436">
              <a:buFont typeface="Arial" panose="020B0604020202020204" pitchFamily="34" charset="0"/>
              <a:buChar char="•"/>
              <a:defRPr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291436" indent="-291436">
              <a:buFont typeface="Arial" panose="020B0604020202020204" pitchFamily="34" charset="0"/>
              <a:buChar char="•"/>
              <a:defRPr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291436" indent="-291436">
              <a:buFont typeface="Arial" panose="020B0604020202020204" pitchFamily="34" charset="0"/>
              <a:buChar char="•"/>
              <a:defRPr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91436" indent="-291436">
              <a:buFont typeface="Arial" panose="020B0604020202020204" pitchFamily="34" charset="0"/>
              <a:buChar char="•"/>
              <a:defRPr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</a:lstStyle>
          <a:p>
            <a:pPr lvl="0"/>
            <a:r>
              <a:rPr lang="en-US"/>
              <a:t>Agenda items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0358E50-23C2-0424-524F-699C343C65C3}"/>
              </a:ext>
            </a:extLst>
          </p:cNvPr>
          <p:cNvSpPr txBox="1"/>
          <p:nvPr userDrawn="1"/>
        </p:nvSpPr>
        <p:spPr>
          <a:xfrm>
            <a:off x="774041" y="628494"/>
            <a:ext cx="2936625" cy="73453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6629" tIns="46629" rIns="46629" bIns="46629" numCol="1" spcCol="38100" rtlCol="0" anchor="t">
            <a:spAutoFit/>
          </a:bodyPr>
          <a:lstStyle/>
          <a:p>
            <a:pPr marL="0" marR="0" indent="0" algn="l" defTabSz="93259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4080" b="1" i="0" u="none" strike="noStrike" cap="none" spc="0" normalizeH="0" baseline="0">
                <a:ln>
                  <a:noFill/>
                </a:ln>
                <a:solidFill>
                  <a:srgbClr val="273472"/>
                </a:solidFill>
                <a:effectLst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  <a:sym typeface="Calibri"/>
              </a:rPr>
              <a:t>Agenda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DF96BD7-A0D0-5697-E23A-C8FAF10B28E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350375" y="214270"/>
            <a:ext cx="3086100" cy="1092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7106643"/>
      </p:ext>
    </p:extLst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32153" y="765713"/>
            <a:ext cx="10972484" cy="712249"/>
          </a:xfrm>
          <a:prstGeom prst="rect">
            <a:avLst/>
          </a:prstGeom>
        </p:spPr>
        <p:txBody>
          <a:bodyPr vert="horz" wrap="square" lIns="146304" tIns="91440" rIns="146304" bIns="91440" rtlCol="0" anchor="ctr">
            <a:no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731836" y="1668462"/>
            <a:ext cx="10972485" cy="4190999"/>
          </a:xfrm>
          <a:prstGeom prst="rect">
            <a:avLst/>
          </a:prstGeom>
        </p:spPr>
        <p:txBody>
          <a:bodyPr vert="horz" wrap="square" lIns="146304" tIns="91440" rIns="146304" bIns="91440" rtlCol="0">
            <a:no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grpSp>
        <p:nvGrpSpPr>
          <p:cNvPr id="5" name="Group 4" hidden="1"/>
          <p:cNvGrpSpPr/>
          <p:nvPr userDrawn="1"/>
        </p:nvGrpSpPr>
        <p:grpSpPr>
          <a:xfrm>
            <a:off x="12619037" y="0"/>
            <a:ext cx="952400" cy="5766965"/>
            <a:chOff x="12618968" y="0"/>
            <a:chExt cx="952400" cy="5766965"/>
          </a:xfrm>
        </p:grpSpPr>
        <p:grpSp>
          <p:nvGrpSpPr>
            <p:cNvPr id="6" name="Group 5"/>
            <p:cNvGrpSpPr/>
            <p:nvPr userDrawn="1"/>
          </p:nvGrpSpPr>
          <p:grpSpPr>
            <a:xfrm rot="5400000">
              <a:off x="11582060" y="1045295"/>
              <a:ext cx="2703053" cy="629235"/>
              <a:chOff x="1586734" y="4543426"/>
              <a:chExt cx="2703053" cy="629235"/>
            </a:xfrm>
          </p:grpSpPr>
          <p:sp>
            <p:nvSpPr>
              <p:cNvPr id="14" name="Rectangle 13"/>
              <p:cNvSpPr/>
              <p:nvPr userDrawn="1"/>
            </p:nvSpPr>
            <p:spPr bwMode="auto">
              <a:xfrm>
                <a:off x="1586734" y="4543428"/>
                <a:ext cx="869930" cy="289766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 defTabSz="932472" fontAlgn="base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1" kern="1200" baseline="0"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Dark Blue</a:t>
                </a:r>
              </a:p>
              <a:p>
                <a:pPr algn="l" defTabSz="932472" fontAlgn="base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ea typeface="Segoe UI" pitchFamily="34" charset="0"/>
                    <a:cs typeface="Segoe UI" pitchFamily="34" charset="0"/>
                  </a:rPr>
                  <a:t>R:</a:t>
                </a:r>
                <a:r>
                  <a:rPr lang="en-US" sz="500" baseline="0"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ea typeface="Segoe UI" pitchFamily="34" charset="0"/>
                    <a:cs typeface="Segoe UI" pitchFamily="34" charset="0"/>
                  </a:rPr>
                  <a:t>0 G:0 B:77</a:t>
                </a:r>
                <a:endParaRPr lang="en-US" sz="500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15" name="Rectangle 14"/>
              <p:cNvSpPr/>
              <p:nvPr userDrawn="1"/>
            </p:nvSpPr>
            <p:spPr bwMode="auto">
              <a:xfrm>
                <a:off x="2505456" y="4543427"/>
                <a:ext cx="869930" cy="289766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 defTabSz="932472" fontAlgn="base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1" kern="1200" baseline="0"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Blue</a:t>
                </a:r>
              </a:p>
              <a:p>
                <a:pPr algn="l" defTabSz="932472" fontAlgn="base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ea typeface="Segoe UI" pitchFamily="34" charset="0"/>
                    <a:cs typeface="Segoe UI" pitchFamily="34" charset="0"/>
                  </a:rPr>
                  <a:t>R:5</a:t>
                </a:r>
                <a:r>
                  <a:rPr lang="en-US" sz="500" baseline="0"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ea typeface="Segoe UI" pitchFamily="34" charset="0"/>
                    <a:cs typeface="Segoe UI" pitchFamily="34" charset="0"/>
                  </a:rPr>
                  <a:t> G:124 B:193</a:t>
                </a:r>
                <a:endParaRPr lang="en-US" sz="500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16" name="Rectangle 15"/>
              <p:cNvSpPr/>
              <p:nvPr userDrawn="1"/>
            </p:nvSpPr>
            <p:spPr bwMode="auto">
              <a:xfrm>
                <a:off x="3419856" y="4543426"/>
                <a:ext cx="869930" cy="289766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1" kern="1200" baseline="0">
                    <a:gradFill>
                      <a:gsLst>
                        <a:gs pos="28302">
                          <a:schemeClr val="bg1"/>
                        </a:gs>
                        <a:gs pos="67000">
                          <a:schemeClr val="bg1"/>
                        </a:gs>
                      </a:gsLst>
                      <a:lin ang="5400000" scaled="1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Red</a:t>
                </a:r>
              </a:p>
              <a:p>
                <a:pPr algn="l" defTabSz="932472" fontAlgn="base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>
                    <a:gradFill>
                      <a:gsLst>
                        <a:gs pos="28302">
                          <a:schemeClr val="bg1"/>
                        </a:gs>
                        <a:gs pos="67000">
                          <a:schemeClr val="bg1"/>
                        </a:gs>
                      </a:gsLst>
                      <a:lin ang="5400000" scaled="1"/>
                    </a:gradFill>
                    <a:ea typeface="Segoe UI" pitchFamily="34" charset="0"/>
                    <a:cs typeface="Segoe UI" pitchFamily="34" charset="0"/>
                  </a:rPr>
                  <a:t>R:237</a:t>
                </a:r>
                <a:r>
                  <a:rPr lang="en-US" sz="500" baseline="0">
                    <a:gradFill>
                      <a:gsLst>
                        <a:gs pos="28302">
                          <a:schemeClr val="bg1"/>
                        </a:gs>
                        <a:gs pos="67000">
                          <a:schemeClr val="bg1"/>
                        </a:gs>
                      </a:gsLst>
                      <a:lin ang="5400000" scaled="1"/>
                    </a:gradFill>
                    <a:ea typeface="Segoe UI" pitchFamily="34" charset="0"/>
                    <a:cs typeface="Segoe UI" pitchFamily="34" charset="0"/>
                  </a:rPr>
                  <a:t> G:38 B:36</a:t>
                </a:r>
                <a:endParaRPr lang="en-US" sz="500">
                  <a:gradFill>
                    <a:gsLst>
                      <a:gs pos="28302">
                        <a:schemeClr val="bg1"/>
                      </a:gs>
                      <a:gs pos="67000">
                        <a:schemeClr val="bg1"/>
                      </a:gs>
                    </a:gsLst>
                    <a:lin ang="5400000" scaled="1"/>
                  </a:gradFill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17" name="Rectangle 16"/>
              <p:cNvSpPr/>
              <p:nvPr userDrawn="1"/>
            </p:nvSpPr>
            <p:spPr bwMode="auto">
              <a:xfrm>
                <a:off x="1586734" y="4882895"/>
                <a:ext cx="869930" cy="289766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1" kern="1200" baseline="0">
                    <a:gradFill>
                      <a:gsLst>
                        <a:gs pos="4717">
                          <a:schemeClr val="tx1"/>
                        </a:gs>
                        <a:gs pos="36000">
                          <a:schemeClr val="tx1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Gold</a:t>
                </a:r>
              </a:p>
              <a:p>
                <a:pPr algn="l" defTabSz="932472" fontAlgn="base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>
                    <a:gradFill>
                      <a:gsLst>
                        <a:gs pos="4717">
                          <a:schemeClr val="tx1"/>
                        </a:gs>
                        <a:gs pos="36000">
                          <a:schemeClr val="tx1"/>
                        </a:gs>
                      </a:gsLst>
                      <a:lin ang="5400000" scaled="0"/>
                    </a:gradFill>
                    <a:ea typeface="Segoe UI" pitchFamily="34" charset="0"/>
                    <a:cs typeface="Segoe UI" pitchFamily="34" charset="0"/>
                  </a:rPr>
                  <a:t>R:254</a:t>
                </a:r>
                <a:r>
                  <a:rPr lang="en-US" sz="500" baseline="0">
                    <a:gradFill>
                      <a:gsLst>
                        <a:gs pos="4717">
                          <a:schemeClr val="tx1"/>
                        </a:gs>
                        <a:gs pos="36000">
                          <a:schemeClr val="tx1"/>
                        </a:gs>
                      </a:gsLst>
                      <a:lin ang="5400000" scaled="0"/>
                    </a:gradFill>
                    <a:ea typeface="Segoe UI" pitchFamily="34" charset="0"/>
                    <a:cs typeface="Segoe UI" pitchFamily="34" charset="0"/>
                  </a:rPr>
                  <a:t> G:197 B:35</a:t>
                </a:r>
                <a:endParaRPr lang="en-US" sz="500">
                  <a:gradFill>
                    <a:gsLst>
                      <a:gs pos="4717">
                        <a:schemeClr val="tx1"/>
                      </a:gs>
                      <a:gs pos="36000">
                        <a:schemeClr val="tx1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18" name="Rectangle 17"/>
              <p:cNvSpPr/>
              <p:nvPr userDrawn="1"/>
            </p:nvSpPr>
            <p:spPr bwMode="auto">
              <a:xfrm>
                <a:off x="3419857" y="4882895"/>
                <a:ext cx="869930" cy="289766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1" kern="1200" baseline="0">
                    <a:gradFill>
                      <a:gsLst>
                        <a:gs pos="7547">
                          <a:schemeClr val="tx1"/>
                        </a:gs>
                        <a:gs pos="28302">
                          <a:schemeClr val="tx1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Light Green</a:t>
                </a:r>
              </a:p>
              <a:p>
                <a:pPr algn="l" defTabSz="932472" fontAlgn="base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>
                    <a:gradFill>
                      <a:gsLst>
                        <a:gs pos="7547">
                          <a:schemeClr val="tx1"/>
                        </a:gs>
                        <a:gs pos="28302">
                          <a:schemeClr val="tx1"/>
                        </a:gs>
                      </a:gsLst>
                      <a:lin ang="5400000" scaled="0"/>
                    </a:gradFill>
                    <a:ea typeface="Segoe UI" pitchFamily="34" charset="0"/>
                    <a:cs typeface="Segoe UI" pitchFamily="34" charset="0"/>
                  </a:rPr>
                  <a:t>R:</a:t>
                </a:r>
                <a:r>
                  <a:rPr lang="en-US" sz="500" baseline="0">
                    <a:gradFill>
                      <a:gsLst>
                        <a:gs pos="7547">
                          <a:schemeClr val="tx1"/>
                        </a:gs>
                        <a:gs pos="28302">
                          <a:schemeClr val="tx1"/>
                        </a:gs>
                      </a:gsLst>
                      <a:lin ang="5400000" scaled="0"/>
                    </a:gradFill>
                    <a:ea typeface="Segoe UI" pitchFamily="34" charset="0"/>
                    <a:cs typeface="Segoe UI" pitchFamily="34" charset="0"/>
                  </a:rPr>
                  <a:t>186 G:216 B:10</a:t>
                </a:r>
                <a:endParaRPr lang="en-US" sz="500">
                  <a:gradFill>
                    <a:gsLst>
                      <a:gs pos="7547">
                        <a:schemeClr val="tx1"/>
                      </a:gs>
                      <a:gs pos="28302">
                        <a:schemeClr val="tx1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19" name="Rectangle 18"/>
              <p:cNvSpPr/>
              <p:nvPr userDrawn="1"/>
            </p:nvSpPr>
            <p:spPr bwMode="auto">
              <a:xfrm>
                <a:off x="2505456" y="4882895"/>
                <a:ext cx="869930" cy="289766"/>
              </a:xfrm>
              <a:prstGeom prst="rect">
                <a:avLst/>
              </a:prstGeom>
              <a:solidFill>
                <a:schemeClr val="accent5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1" kern="1200" baseline="0">
                    <a:gradFill>
                      <a:gsLst>
                        <a:gs pos="76415">
                          <a:schemeClr val="bg1"/>
                        </a:gs>
                        <a:gs pos="52000">
                          <a:schemeClr val="bg1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Teal</a:t>
                </a:r>
              </a:p>
              <a:p>
                <a:pPr algn="l" defTabSz="932472" fontAlgn="base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>
                    <a:gradFill>
                      <a:gsLst>
                        <a:gs pos="76415">
                          <a:schemeClr val="bg1"/>
                        </a:gs>
                        <a:gs pos="52000">
                          <a:schemeClr val="bg1"/>
                        </a:gs>
                      </a:gsLst>
                      <a:lin ang="5400000" scaled="0"/>
                    </a:gradFill>
                    <a:ea typeface="Segoe UI" pitchFamily="34" charset="0"/>
                    <a:cs typeface="Segoe UI" pitchFamily="34" charset="0"/>
                  </a:rPr>
                  <a:t>R:0</a:t>
                </a:r>
                <a:r>
                  <a:rPr lang="en-US" sz="500" baseline="0">
                    <a:gradFill>
                      <a:gsLst>
                        <a:gs pos="76415">
                          <a:schemeClr val="bg1"/>
                        </a:gs>
                        <a:gs pos="52000">
                          <a:schemeClr val="bg1"/>
                        </a:gs>
                      </a:gsLst>
                      <a:lin ang="5400000" scaled="0"/>
                    </a:gradFill>
                    <a:ea typeface="Segoe UI" pitchFamily="34" charset="0"/>
                    <a:cs typeface="Segoe UI" pitchFamily="34" charset="0"/>
                  </a:rPr>
                  <a:t> G:130 B:114</a:t>
                </a:r>
                <a:endParaRPr lang="en-US" sz="500">
                  <a:gradFill>
                    <a:gsLst>
                      <a:gs pos="76415">
                        <a:schemeClr val="bg1"/>
                      </a:gs>
                      <a:gs pos="52000">
                        <a:schemeClr val="bg1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endParaRPr>
              </a:p>
            </p:txBody>
          </p:sp>
        </p:grpSp>
        <p:grpSp>
          <p:nvGrpSpPr>
            <p:cNvPr id="8" name="Group 7"/>
            <p:cNvGrpSpPr/>
            <p:nvPr userDrawn="1"/>
          </p:nvGrpSpPr>
          <p:grpSpPr>
            <a:xfrm rot="5400000">
              <a:off x="11412325" y="4270556"/>
              <a:ext cx="2703052" cy="289766"/>
              <a:chOff x="4476564" y="4543426"/>
              <a:chExt cx="2703052" cy="289766"/>
            </a:xfrm>
          </p:grpSpPr>
          <p:sp>
            <p:nvSpPr>
              <p:cNvPr id="11" name="Rectangle 10"/>
              <p:cNvSpPr/>
              <p:nvPr userDrawn="1"/>
            </p:nvSpPr>
            <p:spPr bwMode="auto">
              <a:xfrm>
                <a:off x="5395286" y="4543426"/>
                <a:ext cx="869930" cy="289766"/>
              </a:xfrm>
              <a:prstGeom prst="rect">
                <a:avLst/>
              </a:prstGeom>
              <a:solidFill>
                <a:srgbClr val="00BCF2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lvl="0" defTabSz="932472" fontAlgn="base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1" baseline="0">
                    <a:gradFill>
                      <a:gsLst>
                        <a:gs pos="16981">
                          <a:schemeClr val="tx1"/>
                        </a:gs>
                        <a:gs pos="48000">
                          <a:schemeClr val="tx1"/>
                        </a:gs>
                      </a:gsLst>
                      <a:lin ang="5400000" scaled="0"/>
                    </a:gradFill>
                    <a:ea typeface="Segoe UI" pitchFamily="34" charset="0"/>
                    <a:cs typeface="Segoe UI" pitchFamily="34" charset="0"/>
                  </a:rPr>
                  <a:t>Light Blue</a:t>
                </a:r>
              </a:p>
              <a:p>
                <a:pPr lvl="0" defTabSz="932472" fontAlgn="base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1" baseline="0">
                    <a:gradFill>
                      <a:gsLst>
                        <a:gs pos="16981">
                          <a:schemeClr val="tx1"/>
                        </a:gs>
                        <a:gs pos="48000">
                          <a:schemeClr val="tx1"/>
                        </a:gs>
                      </a:gsLst>
                      <a:lin ang="5400000" scaled="0"/>
                    </a:gradFill>
                    <a:ea typeface="Segoe UI" pitchFamily="34" charset="0"/>
                    <a:cs typeface="Segoe UI" pitchFamily="34" charset="0"/>
                  </a:rPr>
                  <a:t>R:0 G:188 B:242</a:t>
                </a:r>
              </a:p>
            </p:txBody>
          </p:sp>
          <p:sp>
            <p:nvSpPr>
              <p:cNvPr id="12" name="Rectangle 11"/>
              <p:cNvSpPr/>
              <p:nvPr userDrawn="1"/>
            </p:nvSpPr>
            <p:spPr bwMode="auto">
              <a:xfrm>
                <a:off x="6309686" y="4543426"/>
                <a:ext cx="869930" cy="289766"/>
              </a:xfrm>
              <a:prstGeom prst="rect">
                <a:avLst/>
              </a:prstGeom>
              <a:solidFill>
                <a:srgbClr val="004B50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1" kern="1200" baseline="0"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Dark Teal</a:t>
                </a:r>
              </a:p>
              <a:p>
                <a:pPr algn="l" defTabSz="932472" fontAlgn="base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>
                    <a:gradFill>
                      <a:gsLst>
                        <a:gs pos="2092">
                          <a:srgbClr val="F8F8F8"/>
                        </a:gs>
                        <a:gs pos="10042">
                          <a:srgbClr val="F8F8F8"/>
                        </a:gs>
                      </a:gsLst>
                      <a:lin ang="5400000" scaled="0"/>
                    </a:gradFill>
                    <a:ea typeface="Segoe UI" pitchFamily="34" charset="0"/>
                    <a:cs typeface="Segoe UI" pitchFamily="34" charset="0"/>
                  </a:rPr>
                  <a:t>R:0</a:t>
                </a:r>
                <a:r>
                  <a:rPr lang="en-US" sz="500" baseline="0">
                    <a:gradFill>
                      <a:gsLst>
                        <a:gs pos="2092">
                          <a:srgbClr val="F8F8F8"/>
                        </a:gs>
                        <a:gs pos="10042">
                          <a:srgbClr val="F8F8F8"/>
                        </a:gs>
                      </a:gsLst>
                      <a:lin ang="5400000" scaled="0"/>
                    </a:gradFill>
                    <a:ea typeface="Segoe UI" pitchFamily="34" charset="0"/>
                    <a:cs typeface="Segoe UI" pitchFamily="34" charset="0"/>
                  </a:rPr>
                  <a:t> G:75 B:80</a:t>
                </a:r>
              </a:p>
            </p:txBody>
          </p:sp>
          <p:sp>
            <p:nvSpPr>
              <p:cNvPr id="13" name="Rectangle 12"/>
              <p:cNvSpPr/>
              <p:nvPr userDrawn="1"/>
            </p:nvSpPr>
            <p:spPr bwMode="auto">
              <a:xfrm>
                <a:off x="4476564" y="4543426"/>
                <a:ext cx="869930" cy="289766"/>
              </a:xfrm>
              <a:prstGeom prst="rect">
                <a:avLst/>
              </a:prstGeom>
              <a:solidFill>
                <a:srgbClr val="969696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1" kern="1200" baseline="0">
                    <a:gradFill>
                      <a:gsLst>
                        <a:gs pos="2830">
                          <a:schemeClr val="bg2">
                            <a:lumMod val="10000"/>
                          </a:schemeClr>
                        </a:gs>
                        <a:gs pos="16981">
                          <a:schemeClr val="bg2">
                            <a:lumMod val="10000"/>
                          </a:schemeClr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Gray</a:t>
                </a:r>
              </a:p>
              <a:p>
                <a:pPr algn="l" defTabSz="932472" fontAlgn="base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>
                    <a:gradFill>
                      <a:gsLst>
                        <a:gs pos="2830">
                          <a:schemeClr val="bg2">
                            <a:lumMod val="10000"/>
                          </a:schemeClr>
                        </a:gs>
                        <a:gs pos="16981">
                          <a:schemeClr val="bg2">
                            <a:lumMod val="10000"/>
                          </a:schemeClr>
                        </a:gs>
                      </a:gsLst>
                      <a:lin ang="5400000" scaled="0"/>
                    </a:gradFill>
                    <a:ea typeface="Segoe UI" pitchFamily="34" charset="0"/>
                    <a:cs typeface="Segoe UI" pitchFamily="34" charset="0"/>
                  </a:rPr>
                  <a:t>R:150</a:t>
                </a:r>
                <a:r>
                  <a:rPr lang="en-US" sz="500" baseline="0">
                    <a:gradFill>
                      <a:gsLst>
                        <a:gs pos="2830">
                          <a:schemeClr val="bg2">
                            <a:lumMod val="10000"/>
                          </a:schemeClr>
                        </a:gs>
                        <a:gs pos="16981">
                          <a:schemeClr val="bg2">
                            <a:lumMod val="10000"/>
                          </a:schemeClr>
                        </a:gs>
                      </a:gsLst>
                      <a:lin ang="5400000" scaled="0"/>
                    </a:gradFill>
                    <a:ea typeface="Segoe UI" pitchFamily="34" charset="0"/>
                    <a:cs typeface="Segoe UI" pitchFamily="34" charset="0"/>
                  </a:rPr>
                  <a:t> G:150 B:150</a:t>
                </a:r>
                <a:endParaRPr lang="en-US" sz="500">
                  <a:gradFill>
                    <a:gsLst>
                      <a:gs pos="2830">
                        <a:schemeClr val="bg2">
                          <a:lumMod val="10000"/>
                        </a:schemeClr>
                      </a:gs>
                      <a:gs pos="16981">
                        <a:schemeClr val="bg2">
                          <a:lumMod val="10000"/>
                        </a:schemeClr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endParaRPr>
              </a:p>
            </p:txBody>
          </p:sp>
        </p:grpSp>
        <p:sp>
          <p:nvSpPr>
            <p:cNvPr id="9" name="TextBox 8"/>
            <p:cNvSpPr txBox="1"/>
            <p:nvPr userDrawn="1"/>
          </p:nvSpPr>
          <p:spPr>
            <a:xfrm rot="5400000">
              <a:off x="12988035" y="260168"/>
              <a:ext cx="843501" cy="323165"/>
            </a:xfrm>
            <a:prstGeom prst="rect">
              <a:avLst/>
            </a:prstGeom>
            <a:noFill/>
          </p:spPr>
          <p:txBody>
            <a:bodyPr wrap="none" lIns="0" tIns="91440" rIns="182880" bIns="91440" rtlCol="0">
              <a:spAutoFit/>
            </a:bodyPr>
            <a:lstStyle/>
            <a:p>
              <a:pPr>
                <a:lnSpc>
                  <a:spcPct val="90000"/>
                </a:lnSpc>
                <a:spcAft>
                  <a:spcPts val="600"/>
                </a:spcAft>
              </a:pPr>
              <a:r>
                <a:rPr lang="en-US" sz="1000">
                  <a:gradFill>
                    <a:gsLst>
                      <a:gs pos="2917">
                        <a:schemeClr val="tx1"/>
                      </a:gs>
                      <a:gs pos="30000">
                        <a:schemeClr val="tx1"/>
                      </a:gs>
                    </a:gsLst>
                    <a:lin ang="5400000" scaled="0"/>
                  </a:gradFill>
                </a:rPr>
                <a:t>Main colors</a:t>
              </a:r>
            </a:p>
          </p:txBody>
        </p:sp>
        <p:sp>
          <p:nvSpPr>
            <p:cNvPr id="10" name="TextBox 9"/>
            <p:cNvSpPr txBox="1"/>
            <p:nvPr userDrawn="1"/>
          </p:nvSpPr>
          <p:spPr>
            <a:xfrm rot="5400000">
              <a:off x="11742070" y="4230580"/>
              <a:ext cx="2656496" cy="323165"/>
            </a:xfrm>
            <a:prstGeom prst="rect">
              <a:avLst/>
            </a:prstGeom>
            <a:noFill/>
          </p:spPr>
          <p:txBody>
            <a:bodyPr wrap="none" lIns="0" tIns="91440" rIns="182880" bIns="91440" rtlCol="0">
              <a:spAutoFit/>
            </a:bodyPr>
            <a:lstStyle/>
            <a:p>
              <a:pPr>
                <a:lnSpc>
                  <a:spcPct val="90000"/>
                </a:lnSpc>
                <a:spcAft>
                  <a:spcPts val="600"/>
                </a:spcAft>
              </a:pPr>
              <a:r>
                <a:rPr lang="en-US" sz="1000">
                  <a:gradFill>
                    <a:gsLst>
                      <a:gs pos="2917">
                        <a:schemeClr val="tx1"/>
                      </a:gs>
                      <a:gs pos="30000">
                        <a:schemeClr val="tx1"/>
                      </a:gs>
                    </a:gsLst>
                    <a:lin ang="5400000" scaled="0"/>
                  </a:gradFill>
                </a:rPr>
                <a:t>Secondary colors (use only when</a:t>
              </a:r>
              <a:r>
                <a:rPr lang="en-US" sz="1000" baseline="0">
                  <a:gradFill>
                    <a:gsLst>
                      <a:gs pos="2917">
                        <a:schemeClr val="tx1"/>
                      </a:gs>
                      <a:gs pos="30000">
                        <a:schemeClr val="tx1"/>
                      </a:gs>
                    </a:gsLst>
                    <a:lin ang="5400000" scaled="0"/>
                  </a:gradFill>
                </a:rPr>
                <a:t> necessary)</a:t>
              </a:r>
              <a:endParaRPr lang="en-US" sz="100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endParaRPr>
            </a:p>
          </p:txBody>
        </p:sp>
      </p:grpSp>
      <p:pic>
        <p:nvPicPr>
          <p:cNvPr id="21" name="Picture 20">
            <a:extLst>
              <a:ext uri="{FF2B5EF4-FFF2-40B4-BE49-F238E27FC236}">
                <a16:creationId xmlns:a16="http://schemas.microsoft.com/office/drawing/2014/main" id="{B521CD24-D579-6250-9F9D-FD9139D8F712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9350375" y="343643"/>
            <a:ext cx="3086100" cy="1092200"/>
          </a:xfrm>
          <a:prstGeom prst="rect">
            <a:avLst/>
          </a:prstGeom>
        </p:spPr>
      </p:pic>
      <p:sp>
        <p:nvSpPr>
          <p:cNvPr id="25" name="Rectangle 24">
            <a:extLst>
              <a:ext uri="{FF2B5EF4-FFF2-40B4-BE49-F238E27FC236}">
                <a16:creationId xmlns:a16="http://schemas.microsoft.com/office/drawing/2014/main" id="{658F9EF9-9A00-C7DD-6B3C-0760A62AD132}"/>
              </a:ext>
            </a:extLst>
          </p:cNvPr>
          <p:cNvSpPr/>
          <p:nvPr userDrawn="1"/>
        </p:nvSpPr>
        <p:spPr bwMode="auto">
          <a:xfrm>
            <a:off x="-3" y="0"/>
            <a:ext cx="12436477" cy="357051"/>
          </a:xfrm>
          <a:prstGeom prst="rect">
            <a:avLst/>
          </a:prstGeom>
          <a:solidFill>
            <a:schemeClr val="accent2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D249377A-F4E2-F2B6-1291-981F2844CB82}"/>
              </a:ext>
            </a:extLst>
          </p:cNvPr>
          <p:cNvSpPr/>
          <p:nvPr userDrawn="1"/>
        </p:nvSpPr>
        <p:spPr bwMode="auto">
          <a:xfrm>
            <a:off x="-3" y="6637474"/>
            <a:ext cx="12436478" cy="357051"/>
          </a:xfrm>
          <a:prstGeom prst="rect">
            <a:avLst/>
          </a:prstGeom>
          <a:solidFill>
            <a:schemeClr val="accent2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AA223CEF-0055-62EC-2EA9-B762EC3CD697}"/>
              </a:ext>
            </a:extLst>
          </p:cNvPr>
          <p:cNvCxnSpPr/>
          <p:nvPr userDrawn="1"/>
        </p:nvCxnSpPr>
        <p:spPr>
          <a:xfrm>
            <a:off x="-4" y="385588"/>
            <a:ext cx="12436478" cy="0"/>
          </a:xfrm>
          <a:prstGeom prst="line">
            <a:avLst/>
          </a:prstGeom>
          <a:ln w="53975">
            <a:solidFill>
              <a:srgbClr val="F5912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object 10">
            <a:extLst>
              <a:ext uri="{FF2B5EF4-FFF2-40B4-BE49-F238E27FC236}">
                <a16:creationId xmlns:a16="http://schemas.microsoft.com/office/drawing/2014/main" id="{FDAC7605-1A2A-2BC3-3AC8-3BD446317472}"/>
              </a:ext>
            </a:extLst>
          </p:cNvPr>
          <p:cNvSpPr txBox="1"/>
          <p:nvPr userDrawn="1"/>
        </p:nvSpPr>
        <p:spPr>
          <a:xfrm>
            <a:off x="9752328" y="6715566"/>
            <a:ext cx="2684147" cy="20005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lIns="0" tIns="0" rIns="0" bIns="0">
            <a:spAutoFit/>
          </a:bodyPr>
          <a:lstStyle/>
          <a:p>
            <a:pPr indent="12700">
              <a:spcBef>
                <a:spcPts val="100"/>
              </a:spcBef>
              <a:defRPr sz="1300" spc="215">
                <a:solidFill>
                  <a:srgbClr val="3C474C"/>
                </a:solidFill>
                <a:latin typeface="Lucida Sans Unicode"/>
                <a:ea typeface="Lucida Sans Unicode"/>
                <a:cs typeface="Lucida Sans Unicode"/>
                <a:sym typeface="Lucida Sans Unicode"/>
              </a:defRPr>
            </a:pPr>
            <a:r>
              <a:rPr baseline="0" dirty="0">
                <a:solidFill>
                  <a:schemeClr val="bg1"/>
                </a:solidFill>
              </a:rPr>
              <a:t>@</a:t>
            </a:r>
            <a:r>
              <a:rPr spc="-65" baseline="0" dirty="0">
                <a:solidFill>
                  <a:schemeClr val="bg1"/>
                </a:solidFill>
              </a:rPr>
              <a:t> </a:t>
            </a:r>
            <a:r>
              <a:rPr spc="-50" baseline="0" dirty="0">
                <a:solidFill>
                  <a:schemeClr val="bg1"/>
                </a:solidFill>
              </a:rPr>
              <a:t>202</a:t>
            </a:r>
            <a:r>
              <a:rPr lang="en-US" spc="-50" baseline="0" dirty="0">
                <a:solidFill>
                  <a:schemeClr val="bg1"/>
                </a:solidFill>
              </a:rPr>
              <a:t>5</a:t>
            </a:r>
            <a:r>
              <a:rPr spc="-65" baseline="0" dirty="0">
                <a:solidFill>
                  <a:schemeClr val="bg1"/>
                </a:solidFill>
              </a:rPr>
              <a:t> </a:t>
            </a:r>
            <a:r>
              <a:rPr spc="60" baseline="0" dirty="0">
                <a:solidFill>
                  <a:schemeClr val="bg1"/>
                </a:solidFill>
              </a:rPr>
              <a:t>Dynamic</a:t>
            </a:r>
            <a:r>
              <a:rPr spc="-65" baseline="0" dirty="0">
                <a:solidFill>
                  <a:schemeClr val="bg1"/>
                </a:solidFill>
              </a:rPr>
              <a:t> </a:t>
            </a:r>
            <a:r>
              <a:rPr spc="40" baseline="0" dirty="0">
                <a:solidFill>
                  <a:schemeClr val="bg1"/>
                </a:solidFill>
              </a:rPr>
              <a:t>Communities</a:t>
            </a:r>
          </a:p>
        </p:txBody>
      </p:sp>
    </p:spTree>
    <p:extLst>
      <p:ext uri="{BB962C8B-B14F-4D97-AF65-F5344CB8AC3E}">
        <p14:creationId xmlns:p14="http://schemas.microsoft.com/office/powerpoint/2010/main" val="35884276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05" r:id="rId1"/>
    <p:sldLayoutId id="2147484314" r:id="rId2"/>
    <p:sldLayoutId id="2147484339" r:id="rId3"/>
    <p:sldLayoutId id="2147484295" r:id="rId4"/>
    <p:sldLayoutId id="2147484297" r:id="rId5"/>
    <p:sldLayoutId id="2147484264" r:id="rId6"/>
    <p:sldLayoutId id="2147484337" r:id="rId7"/>
    <p:sldLayoutId id="2147484341" r:id="rId8"/>
    <p:sldLayoutId id="2147484344" r:id="rId9"/>
    <p:sldLayoutId id="2147484365" r:id="rId10"/>
    <p:sldLayoutId id="2147484366" r:id="rId11"/>
  </p:sldLayoutIdLst>
  <p:transition>
    <p:fade/>
  </p:transition>
  <p:txStyles>
    <p:titleStyle>
      <a:lvl1pPr algn="l" defTabSz="932742" rtl="0" eaLnBrk="1" latinLnBrk="0" hangingPunct="1">
        <a:lnSpc>
          <a:spcPct val="90000"/>
        </a:lnSpc>
        <a:spcBef>
          <a:spcPct val="0"/>
        </a:spcBef>
        <a:buNone/>
        <a:defRPr lang="en-US" sz="4400" b="1" i="0" kern="1200" cap="none" spc="-102" baseline="0" dirty="0" smtClean="0">
          <a:ln w="3175">
            <a:noFill/>
          </a:ln>
          <a:solidFill>
            <a:srgbClr val="1E275C"/>
          </a:solidFill>
          <a:effectLst/>
          <a:latin typeface="Segoe" panose="020B0502040200020203" pitchFamily="34" charset="77"/>
          <a:ea typeface="+mn-ea"/>
          <a:cs typeface="Segoe UI" pitchFamily="34" charset="0"/>
        </a:defRPr>
      </a:lvl1pPr>
    </p:titleStyle>
    <p:bodyStyle>
      <a:lvl1pPr marL="342900" marR="0" indent="-3429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3600" kern="1200" spc="0" baseline="0">
          <a:solidFill>
            <a:srgbClr val="000000"/>
          </a:solidFill>
          <a:latin typeface="+mn-lt"/>
          <a:ea typeface="+mn-ea"/>
          <a:cs typeface="Segoe UI" panose="020B0502040204020203" pitchFamily="34" charset="0"/>
        </a:defRPr>
      </a:lvl1pPr>
      <a:lvl2pPr marL="584200" marR="0" indent="-2413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2800" kern="1200" spc="0" baseline="0">
          <a:solidFill>
            <a:srgbClr val="000000"/>
          </a:solidFill>
          <a:latin typeface="+mn-lt"/>
          <a:ea typeface="+mn-ea"/>
          <a:cs typeface="Segoe UI" panose="020B0502040204020203" pitchFamily="34" charset="0"/>
        </a:defRPr>
      </a:lvl2pPr>
      <a:lvl3pPr marL="800100" marR="0" indent="-2286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2000" kern="1200" spc="0" baseline="0">
          <a:solidFill>
            <a:srgbClr val="000000"/>
          </a:solidFill>
          <a:latin typeface="+mn-lt"/>
          <a:ea typeface="+mn-ea"/>
          <a:cs typeface="Segoe UI" panose="020B0502040204020203" pitchFamily="34" charset="0"/>
        </a:defRPr>
      </a:lvl3pPr>
      <a:lvl4pPr marL="1028700" marR="0" indent="-2286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18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Segoe UI" panose="020B0502040204020203" pitchFamily="34" charset="0"/>
        </a:defRPr>
      </a:lvl4pPr>
      <a:lvl5pPr marL="1257300" marR="0" indent="-2286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18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Segoe UI" panose="020B0502040204020203" pitchFamily="34" charset="0"/>
        </a:defRPr>
      </a:lvl5pPr>
      <a:lvl6pPr marL="2565040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31412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97783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64155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6371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32742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99113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65484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3185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9822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64597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30969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87">
          <p15:clr>
            <a:srgbClr val="5ACBF0"/>
          </p15:clr>
        </p15:guide>
        <p15:guide id="2" pos="173">
          <p15:clr>
            <a:srgbClr val="5ACBF0"/>
          </p15:clr>
        </p15:guide>
        <p15:guide id="3" pos="749">
          <p15:clr>
            <a:srgbClr val="5ACBF0"/>
          </p15:clr>
        </p15:guide>
        <p15:guide id="4" pos="1325">
          <p15:clr>
            <a:srgbClr val="5ACBF0"/>
          </p15:clr>
        </p15:guide>
        <p15:guide id="5" pos="1901">
          <p15:clr>
            <a:srgbClr val="5ACBF0"/>
          </p15:clr>
        </p15:guide>
        <p15:guide id="6" pos="2477">
          <p15:clr>
            <a:srgbClr val="5ACBF0"/>
          </p15:clr>
        </p15:guide>
        <p15:guide id="7" pos="3053">
          <p15:clr>
            <a:srgbClr val="5ACBF0"/>
          </p15:clr>
        </p15:guide>
        <p15:guide id="8" pos="3629">
          <p15:clr>
            <a:srgbClr val="5ACBF0"/>
          </p15:clr>
        </p15:guide>
        <p15:guide id="9" pos="4205">
          <p15:clr>
            <a:srgbClr val="5ACBF0"/>
          </p15:clr>
        </p15:guide>
        <p15:guide id="10" pos="4781">
          <p15:clr>
            <a:srgbClr val="5ACBF0"/>
          </p15:clr>
        </p15:guide>
        <p15:guide id="11" pos="5357">
          <p15:clr>
            <a:srgbClr val="5ACBF0"/>
          </p15:clr>
        </p15:guide>
        <p15:guide id="12" pos="5933">
          <p15:clr>
            <a:srgbClr val="5ACBF0"/>
          </p15:clr>
        </p15:guide>
        <p15:guide id="13" pos="6533" userDrawn="1">
          <p15:clr>
            <a:srgbClr val="5ACBF0"/>
          </p15:clr>
        </p15:guide>
        <p15:guide id="14" pos="7085">
          <p15:clr>
            <a:srgbClr val="5ACBF0"/>
          </p15:clr>
        </p15:guide>
        <p15:guide id="15" pos="7661">
          <p15:clr>
            <a:srgbClr val="5ACBF0"/>
          </p15:clr>
        </p15:guide>
        <p15:guide id="16" pos="288">
          <p15:clr>
            <a:srgbClr val="C35EA4"/>
          </p15:clr>
        </p15:guide>
        <p15:guide id="17" pos="7546">
          <p15:clr>
            <a:srgbClr val="C35EA4"/>
          </p15:clr>
        </p15:guide>
        <p15:guide id="18" orient="horz" pos="763">
          <p15:clr>
            <a:srgbClr val="5ACBF0"/>
          </p15:clr>
        </p15:guide>
        <p15:guide id="19" orient="horz" pos="1339">
          <p15:clr>
            <a:srgbClr val="5ACBF0"/>
          </p15:clr>
        </p15:guide>
        <p15:guide id="20" orient="horz" pos="1915">
          <p15:clr>
            <a:srgbClr val="5ACBF0"/>
          </p15:clr>
        </p15:guide>
        <p15:guide id="21" orient="horz" pos="2491">
          <p15:clr>
            <a:srgbClr val="5ACBF0"/>
          </p15:clr>
        </p15:guide>
        <p15:guide id="22" orient="horz" pos="3067">
          <p15:clr>
            <a:srgbClr val="5ACBF0"/>
          </p15:clr>
        </p15:guide>
        <p15:guide id="23" orient="horz" pos="3643">
          <p15:clr>
            <a:srgbClr val="5ACBF0"/>
          </p15:clr>
        </p15:guide>
        <p15:guide id="24" orient="horz" pos="4240" userDrawn="1">
          <p15:clr>
            <a:srgbClr val="5ACBF0"/>
          </p15:clr>
        </p15:guide>
        <p15:guide id="25" orient="horz" pos="302">
          <p15:clr>
            <a:srgbClr val="C35EA4"/>
          </p15:clr>
        </p15:guide>
        <p15:guide id="26" orient="horz" pos="4104">
          <p15:clr>
            <a:srgbClr val="C35EA4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205CEBA-2515-2B2D-E729-A0429CFDEB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5663" y="373063"/>
            <a:ext cx="10725150" cy="13509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49E5176-9F35-35F4-9F58-8999CDAD2A2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55663" y="1862138"/>
            <a:ext cx="10725150" cy="44370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43DDD3F-B92D-F18C-30AE-AB40DA502B9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55663" y="6483350"/>
            <a:ext cx="2797175" cy="3714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1419FB-D837-7647-AC90-84F19AB974CA}" type="datetimeFigureOut">
              <a:rPr lang="en-US" smtClean="0"/>
              <a:t>10/15/2025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7A22FAE-66D8-8757-6FC4-9872E71BCA5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119563" y="6483350"/>
            <a:ext cx="4197350" cy="3714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02052C6-8BA9-0863-F91D-6A455ABCF8A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783638" y="6483350"/>
            <a:ext cx="2797175" cy="3714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03BB20-E12A-E14B-92E8-05542924BD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28301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54" r:id="rId1"/>
    <p:sldLayoutId id="2147484355" r:id="rId2"/>
    <p:sldLayoutId id="2147484356" r:id="rId3"/>
    <p:sldLayoutId id="2147484357" r:id="rId4"/>
    <p:sldLayoutId id="2147484358" r:id="rId5"/>
    <p:sldLayoutId id="2147484359" r:id="rId6"/>
    <p:sldLayoutId id="2147484360" r:id="rId7"/>
    <p:sldLayoutId id="2147484361" r:id="rId8"/>
    <p:sldLayoutId id="2147484362" r:id="rId9"/>
    <p:sldLayoutId id="2147484363" r:id="rId10"/>
    <p:sldLayoutId id="214748436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93D9A7C-1210-A2E3-4936-753F4D448E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5663" y="373063"/>
            <a:ext cx="10725150" cy="13509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E00E567-B43C-F191-A69E-49D27BDB92C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55663" y="1862138"/>
            <a:ext cx="10725150" cy="44370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9544631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52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hyperlink" Target="https://dynamics365musings.com/update-reference-packages-in-d365/" TargetMode="Externa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hyperlink" Target="https://dynamics365musings.com/debug-d365-batch-jobs/" TargetMode="Externa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emf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em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hyperlink" Target="https://dynamics365musings.com/debug-d365/" TargetMode="Externa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hyperlink" Target="https://dynamics365musings.com/debug-d365-part2/" TargetMode="Externa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hyperlink" Target="https://dynamics365musings.com/loading-d365-debug-symbols/" TargetMode="Externa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ity with a lake surrounded by trees&#10;&#10;Description automatically generated">
            <a:extLst>
              <a:ext uri="{FF2B5EF4-FFF2-40B4-BE49-F238E27FC236}">
                <a16:creationId xmlns:a16="http://schemas.microsoft.com/office/drawing/2014/main" id="{ACABE36D-9779-55C1-2EB9-959B34A2DFB6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35000"/>
          </a:blip>
          <a:stretch>
            <a:fillRect/>
          </a:stretch>
        </p:blipFill>
        <p:spPr>
          <a:xfrm>
            <a:off x="0" y="6321"/>
            <a:ext cx="12447738" cy="6988203"/>
          </a:xfrm>
          <a:prstGeom prst="rect">
            <a:avLst/>
          </a:prstGeom>
        </p:spPr>
      </p:pic>
      <p:pic>
        <p:nvPicPr>
          <p:cNvPr id="17" name="Picture 16" descr="A picture containing font, graphics, graphic design, text&#10;&#10;Description automatically generated">
            <a:extLst>
              <a:ext uri="{FF2B5EF4-FFF2-40B4-BE49-F238E27FC236}">
                <a16:creationId xmlns:a16="http://schemas.microsoft.com/office/drawing/2014/main" id="{DA7104A4-1876-F218-924C-1DBE7991C8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2936" y="854072"/>
            <a:ext cx="7658101" cy="1773058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8B1F283B-2ED3-34AA-C2A9-C297486AB75C}"/>
              </a:ext>
            </a:extLst>
          </p:cNvPr>
          <p:cNvSpPr txBox="1"/>
          <p:nvPr/>
        </p:nvSpPr>
        <p:spPr>
          <a:xfrm>
            <a:off x="46037" y="5652619"/>
            <a:ext cx="6172200" cy="1081835"/>
          </a:xfrm>
          <a:prstGeom prst="rect">
            <a:avLst/>
          </a:prstGeom>
          <a:noFill/>
        </p:spPr>
        <p:txBody>
          <a:bodyPr wrap="square" lIns="182880" tIns="146304" rIns="182880" bIns="146304" rtlCol="0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2800" b="1" dirty="0">
                <a:solidFill>
                  <a:srgbClr val="1B4499"/>
                </a:solidFill>
                <a:latin typeface="Poppins SemiBold" pitchFamily="2" charset="77"/>
                <a:ea typeface="Helvetica Neue Condensed Black" panose="02000503000000020004" pitchFamily="2" charset="0"/>
                <a:cs typeface="Poppins SemiBold" pitchFamily="2" charset="77"/>
              </a:rPr>
              <a:t>Orlando, FL </a:t>
            </a:r>
            <a:br>
              <a:rPr lang="en-US" sz="2800" b="1" dirty="0">
                <a:solidFill>
                  <a:srgbClr val="1B4499"/>
                </a:solidFill>
                <a:latin typeface="Poppins SemiBold" pitchFamily="2" charset="77"/>
                <a:ea typeface="Helvetica Neue Condensed Black" panose="02000503000000020004" pitchFamily="2" charset="0"/>
                <a:cs typeface="Poppins SemiBold" pitchFamily="2" charset="77"/>
              </a:rPr>
            </a:br>
            <a:r>
              <a:rPr lang="en-US" sz="2800" b="1" dirty="0">
                <a:solidFill>
                  <a:srgbClr val="1B4499"/>
                </a:solidFill>
                <a:latin typeface="Poppins SemiBold" pitchFamily="2" charset="77"/>
                <a:ea typeface="Helvetica Neue Condensed Black" panose="02000503000000020004" pitchFamily="2" charset="0"/>
                <a:cs typeface="Poppins SemiBold" pitchFamily="2" charset="77"/>
              </a:rPr>
              <a:t>October 19-23, 2025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9A28B35-846E-E9DF-A6FD-4248B8456C2C}"/>
              </a:ext>
            </a:extLst>
          </p:cNvPr>
          <p:cNvSpPr txBox="1"/>
          <p:nvPr/>
        </p:nvSpPr>
        <p:spPr>
          <a:xfrm>
            <a:off x="3397893" y="2645229"/>
            <a:ext cx="7565281" cy="1348061"/>
          </a:xfrm>
          <a:prstGeom prst="rect">
            <a:avLst/>
          </a:prstGeom>
          <a:noFill/>
        </p:spPr>
        <p:txBody>
          <a:bodyPr wrap="square" lIns="182880" tIns="146304" rIns="182880" bIns="146304" rtlCol="0" anchor="t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3800" dirty="0">
                <a:solidFill>
                  <a:srgbClr val="1B4499"/>
                </a:solidFill>
                <a:latin typeface="segoe ui black"/>
                <a:ea typeface="segoe ui black"/>
                <a:cs typeface="Poppins SemiBold"/>
              </a:rPr>
              <a:t>FINANCE &amp;</a:t>
            </a:r>
            <a:br>
              <a:rPr lang="en-US" sz="3800" dirty="0">
                <a:solidFill>
                  <a:srgbClr val="1B4499"/>
                </a:solidFill>
                <a:latin typeface="segoe ui black"/>
                <a:ea typeface="segoe ui black"/>
                <a:cs typeface="Poppins SemiBold"/>
              </a:rPr>
            </a:br>
            <a:r>
              <a:rPr lang="en-US" sz="3800" dirty="0">
                <a:solidFill>
                  <a:srgbClr val="1B4499"/>
                </a:solidFill>
                <a:latin typeface="segoe ui black"/>
                <a:ea typeface="segoe ui black"/>
                <a:cs typeface="Poppins SemiBold"/>
              </a:rPr>
              <a:t>SUPPLY CHAIN/F&amp;O</a:t>
            </a:r>
          </a:p>
        </p:txBody>
      </p:sp>
      <p:pic>
        <p:nvPicPr>
          <p:cNvPr id="13" name="Picture 12" descr="A blue and white hexagon with text and palm trees&#10;&#10;Description automatically generated">
            <a:extLst>
              <a:ext uri="{FF2B5EF4-FFF2-40B4-BE49-F238E27FC236}">
                <a16:creationId xmlns:a16="http://schemas.microsoft.com/office/drawing/2014/main" id="{ACEDB42A-C09D-ABA5-F585-DB6EB3E5636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07630" y="3465086"/>
            <a:ext cx="2998731" cy="3474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0662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E9F2B5-AC23-EB4C-7EBC-E22727A113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Include Packages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6CCCAB-46AD-5597-B0CA-49109C556D9A}"/>
              </a:ext>
            </a:extLst>
          </p:cNvPr>
          <p:cNvSpPr txBox="1"/>
          <p:nvPr/>
        </p:nvSpPr>
        <p:spPr>
          <a:xfrm>
            <a:off x="-15073" y="4420005"/>
            <a:ext cx="623331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hlinkClick r:id="rId2"/>
              </a:rPr>
              <a:t>How To Update References Packages In D365</a:t>
            </a:r>
            <a:endParaRPr lang="en-US" dirty="0"/>
          </a:p>
        </p:txBody>
      </p:sp>
      <p:pic>
        <p:nvPicPr>
          <p:cNvPr id="5122" name="Picture 2">
            <a:extLst>
              <a:ext uri="{FF2B5EF4-FFF2-40B4-BE49-F238E27FC236}">
                <a16:creationId xmlns:a16="http://schemas.microsoft.com/office/drawing/2014/main" id="{6E5654FF-FB3B-A7FE-211D-77F48385CB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306" y="1431463"/>
            <a:ext cx="5944371" cy="2786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>
            <a:extLst>
              <a:ext uri="{FF2B5EF4-FFF2-40B4-BE49-F238E27FC236}">
                <a16:creationId xmlns:a16="http://schemas.microsoft.com/office/drawing/2014/main" id="{B301F821-A614-F6FB-2F45-9323B895AA8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2237" y="1535065"/>
            <a:ext cx="5381625" cy="1323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>
            <a:extLst>
              <a:ext uri="{FF2B5EF4-FFF2-40B4-BE49-F238E27FC236}">
                <a16:creationId xmlns:a16="http://schemas.microsoft.com/office/drawing/2014/main" id="{397175E0-2805-9CDD-B3C2-33F636FA8A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2845" y="3237801"/>
            <a:ext cx="3769869" cy="2786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>
            <a:extLst>
              <a:ext uri="{FF2B5EF4-FFF2-40B4-BE49-F238E27FC236}">
                <a16:creationId xmlns:a16="http://schemas.microsoft.com/office/drawing/2014/main" id="{EC6BF241-8CD5-5C98-1B2A-2056E33261E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35720" y="3352561"/>
            <a:ext cx="3575147" cy="26251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26141865"/>
      </p:ext>
    </p:extLst>
  </p:cSld>
  <p:clrMapOvr>
    <a:masterClrMapping/>
  </p:clrMapOvr>
  <p:transition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E9F2B5-AC23-EB4C-7EBC-E22727A113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Debug Batch Jobs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A7726D4-3A85-A0C9-C346-9BDEE9BAF4B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hlinkClick r:id="rId2"/>
              </a:rPr>
              <a:t>How To Debug Batch Jobs In D365</a:t>
            </a:r>
            <a:endParaRPr lang="en-US" dirty="0"/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FB3A34C2-4EAE-F744-7252-7739A9EAEA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5838" y="2442573"/>
            <a:ext cx="4644444" cy="34139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25393402"/>
      </p:ext>
    </p:extLst>
  </p:cSld>
  <p:clrMapOvr>
    <a:masterClrMapping/>
  </p:clrMapOvr>
  <p:transition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E9F2B5-AC23-EB4C-7EBC-E22727A113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2153" y="765713"/>
            <a:ext cx="10972484" cy="712249"/>
          </a:xfrm>
        </p:spPr>
        <p:txBody>
          <a:bodyPr wrap="square" anchor="ctr">
            <a:normAutofit/>
          </a:bodyPr>
          <a:lstStyle/>
          <a:p>
            <a:r>
              <a:rPr lang="en-US" sz="3700"/>
              <a:t>Debug Practice</a:t>
            </a:r>
          </a:p>
        </p:txBody>
      </p:sp>
      <p:graphicFrame>
        <p:nvGraphicFramePr>
          <p:cNvPr id="5" name="Text Placeholder 2">
            <a:extLst>
              <a:ext uri="{FF2B5EF4-FFF2-40B4-BE49-F238E27FC236}">
                <a16:creationId xmlns:a16="http://schemas.microsoft.com/office/drawing/2014/main" id="{F7639574-035A-DEB8-65D3-36347D00067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38428499"/>
              </p:ext>
            </p:extLst>
          </p:nvPr>
        </p:nvGraphicFramePr>
        <p:xfrm>
          <a:off x="731836" y="1668462"/>
          <a:ext cx="10972485" cy="41909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0711111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B22EF0-8A1A-B7F9-124C-E1FB97A738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Debugging in a UDE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913487-F759-A8F7-07D9-B319243FDD6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Attaches Visual Studio debugger to locally running UDE instance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B00D3EF-C27E-73B7-32BA-D5E5B69878C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46022" y="2835088"/>
            <a:ext cx="4744112" cy="36009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9064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E9F2B5-AC23-EB4C-7EBC-E22727A113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2153" y="765713"/>
            <a:ext cx="10972484" cy="712249"/>
          </a:xfrm>
        </p:spPr>
        <p:txBody>
          <a:bodyPr wrap="square" anchor="ctr">
            <a:normAutofit/>
          </a:bodyPr>
          <a:lstStyle/>
          <a:p>
            <a:r>
              <a:rPr lang="en-US" sz="3700" err="1"/>
              <a:t>Dubugging</a:t>
            </a:r>
            <a:r>
              <a:rPr lang="en-US" sz="3700"/>
              <a:t> References</a:t>
            </a:r>
          </a:p>
        </p:txBody>
      </p:sp>
      <p:graphicFrame>
        <p:nvGraphicFramePr>
          <p:cNvPr id="5" name="Text Placeholder 2">
            <a:extLst>
              <a:ext uri="{FF2B5EF4-FFF2-40B4-BE49-F238E27FC236}">
                <a16:creationId xmlns:a16="http://schemas.microsoft.com/office/drawing/2014/main" id="{1B88FC3E-D8BA-D00B-990D-4CEC9B471672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34652616"/>
              </p:ext>
            </p:extLst>
          </p:nvPr>
        </p:nvGraphicFramePr>
        <p:xfrm>
          <a:off x="731836" y="1668462"/>
          <a:ext cx="10972485" cy="41909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980781149"/>
      </p:ext>
    </p:extLst>
  </p:cSld>
  <p:clrMapOvr>
    <a:masterClrMapping/>
  </p:clrMapOvr>
  <p:transition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9A9AF1B0-4DAB-4458-0669-0DCD524BE8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23549" y="3497262"/>
            <a:ext cx="9589375" cy="1351952"/>
          </a:xfrm>
          <a:ln>
            <a:noFill/>
          </a:ln>
        </p:spPr>
        <p:txBody>
          <a:bodyPr/>
          <a:lstStyle>
            <a:lvl1pPr>
              <a:defRPr sz="4400"/>
            </a:lvl1pPr>
          </a:lstStyle>
          <a:p>
            <a:pPr algn="ctr"/>
            <a:r>
              <a:rPr lang="en-US" b="1" dirty="0">
                <a:solidFill>
                  <a:srgbClr val="1E275C"/>
                </a:solidFill>
              </a:rPr>
              <a:t>Questions?</a:t>
            </a:r>
          </a:p>
        </p:txBody>
      </p:sp>
    </p:spTree>
    <p:extLst>
      <p:ext uri="{BB962C8B-B14F-4D97-AF65-F5344CB8AC3E}">
        <p14:creationId xmlns:p14="http://schemas.microsoft.com/office/powerpoint/2010/main" val="190862757"/>
      </p:ext>
    </p:extLst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E02C7D1-5CAB-3231-D9EB-D98E820F10FC}"/>
              </a:ext>
            </a:extLst>
          </p:cNvPr>
          <p:cNvSpPr/>
          <p:nvPr/>
        </p:nvSpPr>
        <p:spPr bwMode="auto">
          <a:xfrm>
            <a:off x="0" y="0"/>
            <a:ext cx="12436475" cy="6994525"/>
          </a:xfrm>
          <a:prstGeom prst="rect">
            <a:avLst/>
          </a:prstGeom>
          <a:solidFill>
            <a:schemeClr val="accent2">
              <a:alpha val="62316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4" name="Text Box 3">
            <a:extLst>
              <a:ext uri="{FF2B5EF4-FFF2-40B4-BE49-F238E27FC236}">
                <a16:creationId xmlns:a16="http://schemas.microsoft.com/office/drawing/2014/main" id="{42712E4A-C4AB-5C53-E90C-010686EB0BDF}"/>
              </a:ext>
            </a:extLst>
          </p:cNvPr>
          <p:cNvSpPr txBox="1">
            <a:spLocks noChangeArrowheads="1"/>
          </p:cNvSpPr>
          <p:nvPr/>
        </p:nvSpPr>
        <p:spPr bwMode="blackWhite">
          <a:xfrm>
            <a:off x="274637" y="6469062"/>
            <a:ext cx="11887199" cy="403187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182880" tIns="146304" rIns="182880" bIns="146304" numCol="1" anchor="t" anchorCtr="0" compatLnSpc="1">
            <a:prstTxWarp prst="textNoShape">
              <a:avLst/>
            </a:prstTxWarp>
            <a:spAutoFit/>
          </a:bodyPr>
          <a:lstStyle/>
          <a:p>
            <a:pPr algn="r" defTabSz="932290" eaLnBrk="0" hangingPunct="0"/>
            <a:r>
              <a:rPr lang="en-US" sz="7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anose="020B0502040204020203" pitchFamily="34" charset="0"/>
                <a:cs typeface="Segoe UI" panose="020B0502040204020203" pitchFamily="34" charset="0"/>
              </a:rPr>
              <a:t>© 2025 Dynamic Communities. All rights reserved.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3CBF911-2A9C-2643-6C42-D2B79AB682F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1674" y="2143331"/>
            <a:ext cx="8173126" cy="18923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7B8C8DA-E0EC-DDB1-8F81-26819E054EA0}"/>
              </a:ext>
            </a:extLst>
          </p:cNvPr>
          <p:cNvSpPr txBox="1"/>
          <p:nvPr/>
        </p:nvSpPr>
        <p:spPr>
          <a:xfrm>
            <a:off x="3680923" y="3928051"/>
            <a:ext cx="7638386" cy="821763"/>
          </a:xfrm>
          <a:prstGeom prst="rect">
            <a:avLst/>
          </a:prstGeom>
          <a:noFill/>
        </p:spPr>
        <p:txBody>
          <a:bodyPr wrap="square" lIns="182880" tIns="146304" rIns="182880" bIns="146304" rtlCol="0" anchor="t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3800" dirty="0">
                <a:latin typeface="segoe ui black"/>
                <a:ea typeface="segoe ui black"/>
                <a:cs typeface="Poppins SemiBold"/>
              </a:rPr>
              <a:t>FINANCE &amp; SUPPLY CHAIN/F&amp;O</a:t>
            </a:r>
          </a:p>
        </p:txBody>
      </p:sp>
    </p:spTree>
    <p:extLst>
      <p:ext uri="{BB962C8B-B14F-4D97-AF65-F5344CB8AC3E}">
        <p14:creationId xmlns:p14="http://schemas.microsoft.com/office/powerpoint/2010/main" val="883187606"/>
      </p:ext>
    </p:extLst>
  </p:cSld>
  <p:clrMapOvr>
    <a:masterClrMapping/>
  </p:clrMapOvr>
  <p:transition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E02C7D1-5CAB-3231-D9EB-D98E820F10FC}"/>
              </a:ext>
            </a:extLst>
          </p:cNvPr>
          <p:cNvSpPr/>
          <p:nvPr/>
        </p:nvSpPr>
        <p:spPr bwMode="auto">
          <a:xfrm>
            <a:off x="0" y="0"/>
            <a:ext cx="12436475" cy="6994525"/>
          </a:xfrm>
          <a:prstGeom prst="rect">
            <a:avLst/>
          </a:prstGeom>
          <a:solidFill>
            <a:schemeClr val="accent2">
              <a:alpha val="62316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4" name="Text Box 3">
            <a:extLst>
              <a:ext uri="{FF2B5EF4-FFF2-40B4-BE49-F238E27FC236}">
                <a16:creationId xmlns:a16="http://schemas.microsoft.com/office/drawing/2014/main" id="{42712E4A-C4AB-5C53-E90C-010686EB0BDF}"/>
              </a:ext>
            </a:extLst>
          </p:cNvPr>
          <p:cNvSpPr txBox="1">
            <a:spLocks noChangeArrowheads="1"/>
          </p:cNvSpPr>
          <p:nvPr/>
        </p:nvSpPr>
        <p:spPr bwMode="blackWhite">
          <a:xfrm>
            <a:off x="274637" y="6469062"/>
            <a:ext cx="11887199" cy="403187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182880" tIns="146304" rIns="182880" bIns="146304" numCol="1" anchor="t" anchorCtr="0" compatLnSpc="1">
            <a:prstTxWarp prst="textNoShape">
              <a:avLst/>
            </a:prstTxWarp>
            <a:spAutoFit/>
          </a:bodyPr>
          <a:lstStyle/>
          <a:p>
            <a:pPr algn="r" defTabSz="932290" eaLnBrk="0" hangingPunct="0"/>
            <a:r>
              <a:rPr lang="en-US" sz="7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anose="020B0502040204020203" pitchFamily="34" charset="0"/>
                <a:cs typeface="Segoe UI" panose="020B0502040204020203" pitchFamily="34" charset="0"/>
              </a:rPr>
              <a:t>© 2025 Dynamic Communities. All rights reserved.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3CBF911-2A9C-2643-6C42-D2B79AB682F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1674" y="2143331"/>
            <a:ext cx="8173126" cy="1892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4463206"/>
      </p:ext>
    </p:extLst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9A9AF1B0-4DAB-4458-0669-0DCD524BE8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23549" y="2821286"/>
            <a:ext cx="9589375" cy="1351952"/>
          </a:xfrm>
          <a:ln>
            <a:noFill/>
          </a:ln>
        </p:spPr>
        <p:txBody>
          <a:bodyPr/>
          <a:lstStyle>
            <a:lvl1pPr>
              <a:defRPr sz="4400"/>
            </a:lvl1pPr>
          </a:lstStyle>
          <a:p>
            <a:pPr algn="ctr"/>
            <a:r>
              <a:rPr lang="en-US" dirty="0"/>
              <a:t>Debugging X++</a:t>
            </a:r>
            <a:endParaRPr lang="en-US" b="1" dirty="0">
              <a:solidFill>
                <a:srgbClr val="1E275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9000583"/>
      </p:ext>
    </p:extLst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965AE04-2802-DDFC-4DF9-5AC6E19A727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74040" y="1672535"/>
            <a:ext cx="8128799" cy="4632253"/>
          </a:xfrm>
        </p:spPr>
        <p:txBody>
          <a:bodyPr numCol="2"/>
          <a:lstStyle/>
          <a:p>
            <a:r>
              <a:rPr lang="en-US" sz="3200" dirty="0"/>
              <a:t>Breakpoints</a:t>
            </a:r>
          </a:p>
          <a:p>
            <a:r>
              <a:rPr lang="en-US" sz="3200" dirty="0"/>
              <a:t>Load Symbols</a:t>
            </a:r>
          </a:p>
          <a:p>
            <a:r>
              <a:rPr lang="en-US" sz="3200" dirty="0"/>
              <a:t>Include Packages</a:t>
            </a:r>
          </a:p>
        </p:txBody>
      </p:sp>
    </p:spTree>
    <p:extLst>
      <p:ext uri="{BB962C8B-B14F-4D97-AF65-F5344CB8AC3E}">
        <p14:creationId xmlns:p14="http://schemas.microsoft.com/office/powerpoint/2010/main" val="1638368458"/>
      </p:ext>
    </p:ext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7B5EA5-8CAF-94D8-A739-B11A34FBE6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Breakpoints</a:t>
            </a:r>
          </a:p>
        </p:txBody>
      </p:sp>
    </p:spTree>
    <p:extLst>
      <p:ext uri="{BB962C8B-B14F-4D97-AF65-F5344CB8AC3E}">
        <p14:creationId xmlns:p14="http://schemas.microsoft.com/office/powerpoint/2010/main" val="3302487164"/>
      </p:ext>
    </p:ext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E9F2B5-AC23-EB4C-7EBC-E22727A113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/>
              <a:t>Add Breakpoints, Attach to ISSexpress.exe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A7726D4-3A85-A0C9-C346-9BDEE9BAF4B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hlinkClick r:id="rId2"/>
              </a:rPr>
              <a:t>How To Debug D365</a:t>
            </a:r>
            <a:endParaRPr lang="en-US" dirty="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0A428195-9C4E-91C0-2510-C627D828E4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882" y="2589291"/>
            <a:ext cx="5354230" cy="25243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16F66D66-5A15-E223-29F3-C08CF59A5A5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6919" y="1363664"/>
            <a:ext cx="4572000" cy="182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>
            <a:extLst>
              <a:ext uri="{FF2B5EF4-FFF2-40B4-BE49-F238E27FC236}">
                <a16:creationId xmlns:a16="http://schemas.microsoft.com/office/drawing/2014/main" id="{A016FF8B-D2DE-6C71-E745-C2DAC3F6D6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6394" y="3459159"/>
            <a:ext cx="3401733" cy="24033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08366563"/>
      </p:ext>
    </p:extLst>
  </p:cSld>
  <p:clrMapOvr>
    <a:masterClrMapping/>
  </p:clrMapOvr>
  <p:transition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E9F2B5-AC23-EB4C-7EBC-E22727A113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/>
              <a:t>Add Breakpoints, Attach to ISSexpress.exe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A7726D4-3A85-A0C9-C346-9BDEE9BAF4B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hlinkClick r:id="rId2"/>
              </a:rPr>
              <a:t>How To Debug D365 Part 2</a:t>
            </a:r>
            <a:endParaRPr lang="en-US" dirty="0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8C8E4FC6-4F6F-C610-5109-0960B91987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240" y="2442015"/>
            <a:ext cx="6486525" cy="752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>
            <a:extLst>
              <a:ext uri="{FF2B5EF4-FFF2-40B4-BE49-F238E27FC236}">
                <a16:creationId xmlns:a16="http://schemas.microsoft.com/office/drawing/2014/main" id="{F091F618-076C-106B-FD67-C68B0511E4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7326" y="2290526"/>
            <a:ext cx="4639274" cy="28995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67180242"/>
      </p:ext>
    </p:extLst>
  </p:cSld>
  <p:clrMapOvr>
    <a:masterClrMapping/>
  </p:clrMapOvr>
  <p:transition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7B5EA5-8CAF-94D8-A739-B11A34FBE6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Load Symbols</a:t>
            </a:r>
          </a:p>
        </p:txBody>
      </p:sp>
    </p:spTree>
    <p:extLst>
      <p:ext uri="{BB962C8B-B14F-4D97-AF65-F5344CB8AC3E}">
        <p14:creationId xmlns:p14="http://schemas.microsoft.com/office/powerpoint/2010/main" val="4196762278"/>
      </p:ext>
    </p:extLst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E9F2B5-AC23-EB4C-7EBC-E22727A113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Load Symbols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A7726D4-3A85-A0C9-C346-9BDEE9BAF4B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hlinkClick r:id="rId2"/>
              </a:rPr>
              <a:t>How To Load D365 Debug Symbols</a:t>
            </a:r>
            <a:endParaRPr lang="en-US" dirty="0"/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CBB03F13-9800-D5A9-9FD4-3FA5D63D76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513" y="2231752"/>
            <a:ext cx="4372840" cy="25310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>
            <a:extLst>
              <a:ext uri="{FF2B5EF4-FFF2-40B4-BE49-F238E27FC236}">
                <a16:creationId xmlns:a16="http://schemas.microsoft.com/office/drawing/2014/main" id="{5671D7EC-756A-1684-1577-1A54BF2DF46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6438" y="2337260"/>
            <a:ext cx="4180740" cy="24255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>
            <a:extLst>
              <a:ext uri="{FF2B5EF4-FFF2-40B4-BE49-F238E27FC236}">
                <a16:creationId xmlns:a16="http://schemas.microsoft.com/office/drawing/2014/main" id="{179779EE-36E5-EABC-E6C2-8DFDEB04F58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3156" y="3282550"/>
            <a:ext cx="5090853" cy="29604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82317241"/>
      </p:ext>
    </p:extLst>
  </p:cSld>
  <p:clrMapOvr>
    <a:masterClrMapping/>
  </p:clrMapOvr>
  <p:transition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7B5EA5-8CAF-94D8-A739-B11A34FBE6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Include Packages</a:t>
            </a:r>
          </a:p>
        </p:txBody>
      </p:sp>
    </p:spTree>
    <p:extLst>
      <p:ext uri="{BB962C8B-B14F-4D97-AF65-F5344CB8AC3E}">
        <p14:creationId xmlns:p14="http://schemas.microsoft.com/office/powerpoint/2010/main" val="398133370"/>
      </p:ext>
    </p:extLst>
  </p:cSld>
  <p:clrMapOvr>
    <a:masterClrMapping/>
  </p:clrMapOvr>
  <p:transition spd="med"/>
</p:sld>
</file>

<file path=ppt/theme/theme1.xml><?xml version="1.0" encoding="utf-8"?>
<a:theme xmlns:a="http://schemas.openxmlformats.org/drawingml/2006/main" name="primary with bullets">
  <a:themeElements>
    <a:clrScheme name="Custom 6">
      <a:dk1>
        <a:srgbClr val="3F454F"/>
      </a:dk1>
      <a:lt1>
        <a:srgbClr val="FFFFFF"/>
      </a:lt1>
      <a:dk2>
        <a:srgbClr val="84BD00"/>
      </a:dk2>
      <a:lt2>
        <a:srgbClr val="EAEAEA"/>
      </a:lt2>
      <a:accent1>
        <a:srgbClr val="0095C8"/>
      </a:accent1>
      <a:accent2>
        <a:srgbClr val="001E60"/>
      </a:accent2>
      <a:accent3>
        <a:srgbClr val="E4002B"/>
      </a:accent3>
      <a:accent4>
        <a:srgbClr val="FFB81C"/>
      </a:accent4>
      <a:accent5>
        <a:srgbClr val="3D1B52"/>
      </a:accent5>
      <a:accent6>
        <a:srgbClr val="F2C818"/>
      </a:accent6>
      <a:hlink>
        <a:srgbClr val="0095C8"/>
      </a:hlink>
      <a:folHlink>
        <a:srgbClr val="84BD00"/>
      </a:folHlink>
    </a:clrScheme>
    <a:fontScheme name="Custom 6">
      <a:majorFont>
        <a:latin typeface="segoe ui black"/>
        <a:ea typeface=""/>
        <a:cs typeface=""/>
      </a:majorFont>
      <a:minorFont>
        <a:latin typeface="segoe ui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<a:prstTxWarp prst="textNoShape">
          <a:avLst/>
        </a:prstTxWarp>
        <a:noAutofit/>
      </a:bodyPr>
      <a:lstStyle>
        <a:defPPr defTabSz="932472" fontAlgn="base">
          <a:lnSpc>
            <a:spcPct val="90000"/>
          </a:lnSpc>
          <a:spcBef>
            <a:spcPct val="0"/>
          </a:spcBef>
          <a:spcAft>
            <a:spcPct val="0"/>
          </a:spcAft>
          <a:defRPr sz="2400" dirty="0" err="1" smtClean="0"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  <a:ea typeface="Segoe UI" pitchFamily="34" charset="0"/>
            <a:cs typeface="Segoe UI" pitchFamily="34" charset="0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182880" tIns="146304" rIns="182880" bIns="146304" rtlCol="0">
        <a:spAutoFit/>
      </a:bodyPr>
      <a:lstStyle>
        <a:defPPr>
          <a:lnSpc>
            <a:spcPct val="90000"/>
          </a:lnSpc>
          <a:spcAft>
            <a:spcPts val="600"/>
          </a:spcAft>
          <a:defRPr sz="2400" dirty="0" err="1" smtClean="0">
            <a:gradFill>
              <a:gsLst>
                <a:gs pos="2917">
                  <a:schemeClr val="tx1"/>
                </a:gs>
                <a:gs pos="30000">
                  <a:schemeClr val="tx1"/>
                </a:gs>
              </a:gsLst>
              <a:lin ang="5400000" scaled="0"/>
            </a:gra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BCUG-NAVUG Summit 2018 speaker template.pptx" id="{E4180D32-CB38-412B-90E4-C6A367F14268}" vid="{5ABA93EF-FCBD-4FE3-891E-C6F4305AB830}"/>
    </a:ext>
  </a:extLst>
</a:theme>
</file>

<file path=ppt/theme/theme2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95241CFF6E1864895DCD7ADE29FC1C7" ma:contentTypeVersion="18" ma:contentTypeDescription="Create a new document." ma:contentTypeScope="" ma:versionID="18c11557fac8510406916505c59aacae">
  <xsd:schema xmlns:xsd="http://www.w3.org/2001/XMLSchema" xmlns:xs="http://www.w3.org/2001/XMLSchema" xmlns:p="http://schemas.microsoft.com/office/2006/metadata/properties" xmlns:ns2="29d2a015-485a-400d-b290-ecf68f6652cf" xmlns:ns3="40060f56-dd67-4c74-97f4-8d4b2087e08e" targetNamespace="http://schemas.microsoft.com/office/2006/metadata/properties" ma:root="true" ma:fieldsID="bba247b69ceff1d6cdfdebac7a276114" ns2:_="" ns3:_="">
    <xsd:import namespace="29d2a015-485a-400d-b290-ecf68f6652cf"/>
    <xsd:import namespace="40060f56-dd67-4c74-97f4-8d4b2087e08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LengthInSeconds" minOccurs="0"/>
                <xsd:element ref="ns2:MediaServiceAutoKeyPoints" minOccurs="0"/>
                <xsd:element ref="ns2:MediaServiceKeyPoint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SearchPropertie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9d2a015-485a-400d-b290-ecf68f6652c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1" nillable="true" ma:displayName="MediaLengthInSeconds" ma:hidden="true" ma:internalName="MediaLengthInSeconds" ma:readOnly="true">
      <xsd:simpleType>
        <xsd:restriction base="dms:Unknown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8d8785f9-e54f-4c32-bd3d-94d1ae40bbf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SearchProperties" ma:index="23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0060f56-dd67-4c74-97f4-8d4b2087e08e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d353a670-f4ec-49b7-9238-821180cc4ce8}" ma:internalName="TaxCatchAll" ma:showField="CatchAllData" ma:web="40060f56-dd67-4c74-97f4-8d4b2087e08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29d2a015-485a-400d-b290-ecf68f6652cf">
      <Terms xmlns="http://schemas.microsoft.com/office/infopath/2007/PartnerControls"/>
    </lcf76f155ced4ddcb4097134ff3c332f>
    <TaxCatchAll xmlns="40060f56-dd67-4c74-97f4-8d4b2087e08e" xsi:nil="true"/>
  </documentManagement>
</p:properties>
</file>

<file path=customXml/itemProps1.xml><?xml version="1.0" encoding="utf-8"?>
<ds:datastoreItem xmlns:ds="http://schemas.openxmlformats.org/officeDocument/2006/customXml" ds:itemID="{288605DE-A454-490A-B3CB-4C6473F23D3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9d2a015-485a-400d-b290-ecf68f6652cf"/>
    <ds:schemaRef ds:uri="40060f56-dd67-4c74-97f4-8d4b2087e08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758FDAC0-319D-4A54-8D8E-1D42CB1F8004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990F116-B58F-4255-B05B-DA3808E0E5C6}">
  <ds:schemaRefs>
    <ds:schemaRef ds:uri="40060f56-dd67-4c74-97f4-8d4b2087e08e"/>
    <ds:schemaRef ds:uri="29d2a015-485a-400d-b290-ecf68f6652cf"/>
    <ds:schemaRef ds:uri="http://schemas.microsoft.com/office/2006/documentManagement/types"/>
    <ds:schemaRef ds:uri="http://www.w3.org/XML/1998/namespace"/>
    <ds:schemaRef ds:uri="http://purl.org/dc/elements/1.1/"/>
    <ds:schemaRef ds:uri="http://schemas.microsoft.com/office/infopath/2007/PartnerControls"/>
    <ds:schemaRef ds:uri="http://schemas.microsoft.com/office/2006/metadata/properties"/>
    <ds:schemaRef ds:uri="http://schemas.openxmlformats.org/package/2006/metadata/core-properties"/>
    <ds:schemaRef ds:uri="http://purl.org/dc/dcmitype/"/>
    <ds:schemaRef ds:uri="http://purl.org/dc/terms/"/>
  </ds:schemaRefs>
</ds:datastoreItem>
</file>

<file path=docMetadata/LabelInfo.xml><?xml version="1.0" encoding="utf-8"?>
<clbl:labelList xmlns:clbl="http://schemas.microsoft.com/office/2020/mipLabelMetadata">
  <clbl:label id="{18d6ed03-f0e5-4861-83d2-bb7b6c7c2bb2}" enabled="0" method="" siteId="{18d6ed03-f0e5-4861-83d2-bb7b6c7c2bb2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1182</TotalTime>
  <Words>159</Words>
  <Application>Microsoft Office PowerPoint</Application>
  <PresentationFormat>Custom</PresentationFormat>
  <Paragraphs>33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17</vt:i4>
      </vt:variant>
    </vt:vector>
  </HeadingPairs>
  <TitlesOfParts>
    <vt:vector size="32" baseType="lpstr">
      <vt:lpstr>Arial</vt:lpstr>
      <vt:lpstr>Calibri</vt:lpstr>
      <vt:lpstr>Calibri Light</vt:lpstr>
      <vt:lpstr>Lucida Sans Unicode</vt:lpstr>
      <vt:lpstr>Poppins</vt:lpstr>
      <vt:lpstr>Poppins SemiBold</vt:lpstr>
      <vt:lpstr>Segoe</vt:lpstr>
      <vt:lpstr>segoe ui</vt:lpstr>
      <vt:lpstr>segoe ui</vt:lpstr>
      <vt:lpstr>segoe ui black</vt:lpstr>
      <vt:lpstr>Verdana</vt:lpstr>
      <vt:lpstr>Wingdings</vt:lpstr>
      <vt:lpstr>primary with bullets</vt:lpstr>
      <vt:lpstr>1_Custom Design</vt:lpstr>
      <vt:lpstr>Custom Design</vt:lpstr>
      <vt:lpstr>PowerPoint Presentation</vt:lpstr>
      <vt:lpstr>Debugging X++</vt:lpstr>
      <vt:lpstr>PowerPoint Presentation</vt:lpstr>
      <vt:lpstr>Breakpoints</vt:lpstr>
      <vt:lpstr>Add Breakpoints, Attach to ISSexpress.exe</vt:lpstr>
      <vt:lpstr>Add Breakpoints, Attach to ISSexpress.exe</vt:lpstr>
      <vt:lpstr>Load Symbols</vt:lpstr>
      <vt:lpstr>Load Symbols</vt:lpstr>
      <vt:lpstr>Include Packages</vt:lpstr>
      <vt:lpstr>Include Packages</vt:lpstr>
      <vt:lpstr>Debug Batch Jobs</vt:lpstr>
      <vt:lpstr>Debug Practice</vt:lpstr>
      <vt:lpstr>Debugging in a UDE</vt:lpstr>
      <vt:lpstr>Dubugging References</vt:lpstr>
      <vt:lpstr>Questions?</vt:lpstr>
      <vt:lpstr>PowerPoint Presentation</vt:lpstr>
      <vt:lpstr>PowerPoint Presentation</vt:lpstr>
    </vt:vector>
  </TitlesOfParts>
  <Manager/>
  <Company>Dynamic Communities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About this Template</dc:title>
  <dc:subject>Cross UG Summit 2017</dc:subject>
  <dc:creator>Ty Hagerott</dc:creator>
  <cp:keywords>Dynamic Communities</cp:keywords>
  <dc:description>Template: Mitchell Derrey; Silver Fox Productions_x000d_
Formatting: _x000d_
Audience Type:</dc:description>
  <cp:lastModifiedBy>Alex Meyer</cp:lastModifiedBy>
  <cp:revision>20</cp:revision>
  <dcterms:created xsi:type="dcterms:W3CDTF">2018-06-21T13:40:22Z</dcterms:created>
  <dcterms:modified xsi:type="dcterms:W3CDTF">2025-10-15T21:01:18Z</dcterms:modified>
  <cp:category>Dynamic Communities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0x010100595241CFF6E1864895DCD7ADE29FC1C7</vt:lpwstr>
  </property>
  <property fmtid="{D5CDD505-2E9C-101B-9397-08002B2CF9AE}" pid="3" name="Product">
    <vt:lpwstr/>
  </property>
  <property fmtid="{D5CDD505-2E9C-101B-9397-08002B2CF9AE}" pid="4" name="Event1">
    <vt:lpwstr>622;#Unassigned|2c8af875-f38a-40b8-a0a9-056aed3fc8c0</vt:lpwstr>
  </property>
  <property fmtid="{D5CDD505-2E9C-101B-9397-08002B2CF9AE}" pid="5" name="Audience">
    <vt:lpwstr/>
  </property>
  <property fmtid="{D5CDD505-2E9C-101B-9397-08002B2CF9AE}" pid="6" name="Event Venue">
    <vt:lpwstr/>
  </property>
  <property fmtid="{D5CDD505-2E9C-101B-9397-08002B2CF9AE}" pid="7" name="Track">
    <vt:lpwstr/>
  </property>
  <property fmtid="{D5CDD505-2E9C-101B-9397-08002B2CF9AE}" pid="8" name="Event Location">
    <vt:lpwstr/>
  </property>
  <property fmtid="{D5CDD505-2E9C-101B-9397-08002B2CF9AE}" pid="9" name="Campaign">
    <vt:lpwstr/>
  </property>
  <property fmtid="{D5CDD505-2E9C-101B-9397-08002B2CF9AE}" pid="10" name="IsMyDocuments">
    <vt:bool>true</vt:bool>
  </property>
  <property fmtid="{D5CDD505-2E9C-101B-9397-08002B2CF9AE}" pid="11" name="MediaServiceImageTags">
    <vt:lpwstr/>
  </property>
</Properties>
</file>